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xml" ContentType="application/vnd.openxmlformats-officedocument.presentationml.tags+xml"/>
  <Override PartName="/ppt/notesSlides/notesSlide13.xml" ContentType="application/vnd.openxmlformats-officedocument.presentationml.notesSlide+xml"/>
  <Override PartName="/ppt/tags/tag2.xml" ContentType="application/vnd.openxmlformats-officedocument.presentationml.tags+xml"/>
  <Override PartName="/ppt/notesSlides/notesSlide14.xml" ContentType="application/vnd.openxmlformats-officedocument.presentationml.notesSlide+xml"/>
  <Override PartName="/ppt/tags/tag3.xml" ContentType="application/vnd.openxmlformats-officedocument.presentationml.tags+xml"/>
  <Override PartName="/ppt/notesSlides/notesSlide15.xml" ContentType="application/vnd.openxmlformats-officedocument.presentationml.notesSlide+xml"/>
  <Override PartName="/ppt/tags/tag4.xml" ContentType="application/vnd.openxmlformats-officedocument.presentationml.tags+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309" r:id="rId5"/>
    <p:sldMasterId id="2147484327" r:id="rId6"/>
  </p:sldMasterIdLst>
  <p:notesMasterIdLst>
    <p:notesMasterId r:id="rId40"/>
  </p:notesMasterIdLst>
  <p:handoutMasterIdLst>
    <p:handoutMasterId r:id="rId41"/>
  </p:handoutMasterIdLst>
  <p:sldIdLst>
    <p:sldId id="258" r:id="rId7"/>
    <p:sldId id="355" r:id="rId8"/>
    <p:sldId id="397" r:id="rId9"/>
    <p:sldId id="356" r:id="rId10"/>
    <p:sldId id="410" r:id="rId11"/>
    <p:sldId id="413" r:id="rId12"/>
    <p:sldId id="411" r:id="rId13"/>
    <p:sldId id="412" r:id="rId14"/>
    <p:sldId id="415" r:id="rId15"/>
    <p:sldId id="416" r:id="rId16"/>
    <p:sldId id="417" r:id="rId17"/>
    <p:sldId id="418" r:id="rId18"/>
    <p:sldId id="419" r:id="rId19"/>
    <p:sldId id="409" r:id="rId20"/>
    <p:sldId id="420" r:id="rId21"/>
    <p:sldId id="421" r:id="rId22"/>
    <p:sldId id="422" r:id="rId23"/>
    <p:sldId id="423" r:id="rId24"/>
    <p:sldId id="424" r:id="rId25"/>
    <p:sldId id="394" r:id="rId26"/>
    <p:sldId id="407" r:id="rId27"/>
    <p:sldId id="425" r:id="rId28"/>
    <p:sldId id="426" r:id="rId29"/>
    <p:sldId id="427" r:id="rId30"/>
    <p:sldId id="398" r:id="rId31"/>
    <p:sldId id="406" r:id="rId32"/>
    <p:sldId id="404" r:id="rId33"/>
    <p:sldId id="405" r:id="rId34"/>
    <p:sldId id="428" r:id="rId35"/>
    <p:sldId id="399" r:id="rId36"/>
    <p:sldId id="400" r:id="rId37"/>
    <p:sldId id="401" r:id="rId38"/>
    <p:sldId id="402" r:id="rId39"/>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uild 2015 Breakout Template" id="{D75A0D65-BF15-4822-BC6D-74C66FDCD9EE}">
          <p14:sldIdLst>
            <p14:sldId id="258"/>
            <p14:sldId id="355"/>
            <p14:sldId id="397"/>
            <p14:sldId id="356"/>
            <p14:sldId id="410"/>
            <p14:sldId id="413"/>
            <p14:sldId id="411"/>
            <p14:sldId id="412"/>
            <p14:sldId id="415"/>
            <p14:sldId id="416"/>
            <p14:sldId id="417"/>
            <p14:sldId id="418"/>
            <p14:sldId id="419"/>
            <p14:sldId id="409"/>
            <p14:sldId id="420"/>
            <p14:sldId id="421"/>
            <p14:sldId id="422"/>
            <p14:sldId id="423"/>
            <p14:sldId id="424"/>
            <p14:sldId id="394"/>
            <p14:sldId id="407"/>
            <p14:sldId id="425"/>
            <p14:sldId id="426"/>
            <p14:sldId id="427"/>
            <p14:sldId id="398"/>
            <p14:sldId id="406"/>
            <p14:sldId id="404"/>
            <p14:sldId id="405"/>
            <p14:sldId id="428"/>
            <p14:sldId id="399"/>
            <p14:sldId id="400"/>
            <p14:sldId id="401"/>
            <p14:sldId id="40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294"/>
    <a:srgbClr val="00BCF2"/>
    <a:srgbClr val="46998F"/>
    <a:srgbClr val="BAD80A"/>
    <a:srgbClr val="B4A0FF"/>
    <a:srgbClr val="00BFF6"/>
    <a:srgbClr val="0078D7"/>
    <a:srgbClr val="00188F"/>
    <a:srgbClr val="00176B"/>
    <a:srgbClr val="E300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MasterView">
  <p:normalViewPr horzBarState="maximized">
    <p:restoredLeft sz="19018" autoAdjust="0"/>
    <p:restoredTop sz="96323" autoAdjust="0"/>
  </p:normalViewPr>
  <p:slideViewPr>
    <p:cSldViewPr>
      <p:cViewPr varScale="1">
        <p:scale>
          <a:sx n="70" d="100"/>
          <a:sy n="70" d="100"/>
        </p:scale>
        <p:origin x="228" y="32"/>
      </p:cViewPr>
      <p:guideLst/>
    </p:cSldViewPr>
  </p:slideViewPr>
  <p:outlineViewPr>
    <p:cViewPr>
      <p:scale>
        <a:sx n="33" d="100"/>
        <a:sy n="33" d="100"/>
      </p:scale>
      <p:origin x="0" y="-9192"/>
    </p:cViewPr>
  </p:outlineViewPr>
  <p:notesTextViewPr>
    <p:cViewPr>
      <p:scale>
        <a:sx n="100" d="100"/>
        <a:sy n="100" d="100"/>
      </p:scale>
      <p:origin x="0" y="0"/>
    </p:cViewPr>
  </p:notesTextViewPr>
  <p:sorterViewPr>
    <p:cViewPr>
      <p:scale>
        <a:sx n="75" d="100"/>
        <a:sy n="75" d="100"/>
      </p:scale>
      <p:origin x="0" y="0"/>
    </p:cViewPr>
  </p:sorterViewPr>
  <p:notesViewPr>
    <p:cSldViewPr showGuides="1">
      <p:cViewPr varScale="1">
        <p:scale>
          <a:sx n="83" d="100"/>
          <a:sy n="83" d="100"/>
        </p:scale>
        <p:origin x="299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3" Type="http://schemas.openxmlformats.org/officeDocument/2006/relationships/customXml" Target="../customXml/item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notesMaster" Target="notesMasters/notesMaster1.xml"/><Relationship Id="rId45" Type="http://schemas.openxmlformats.org/officeDocument/2006/relationships/tableStyles" Target="tableStyles.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r>
              <a:rPr lang="en-US" dirty="0" smtClean="0">
                <a:latin typeface="Segoe UI" pitchFamily="34" charset="0"/>
              </a:rPr>
              <a:t>Build 2015</a:t>
            </a:r>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C8D045D-9A66-44E7-900A-FC6D0BD4E54A}" type="datetime8">
              <a:rPr lang="en-US" smtClean="0">
                <a:latin typeface="Segoe UI" pitchFamily="34" charset="0"/>
              </a:rPr>
              <a:t>6/20/2015 10:01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smtClean="0">
                <a:gradFill>
                  <a:gsLst>
                    <a:gs pos="0">
                      <a:schemeClr val="tx1"/>
                    </a:gs>
                    <a:gs pos="100000">
                      <a:schemeClr val="tx1"/>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endPar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r>
              <a:rPr lang="en-US" dirty="0" smtClean="0">
                <a:latin typeface="Segoe UI" pitchFamily="34" charset="0"/>
              </a:rPr>
              <a:t>Build 2015</a:t>
            </a:r>
            <a:endParaRPr lang="en-US" dirty="0">
              <a:latin typeface="Segoe UI" pitchFamily="34" charset="0"/>
            </a:endParaRPr>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2015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EEC551-8CDA-4EB6-89BB-2A86C9F091C8}" type="datetime8">
              <a:rPr lang="en-US" smtClean="0"/>
              <a:t>6/20/2015 10:01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Footer Placeholder 3"/>
          <p:cNvSpPr>
            <a:spLocks noGrp="1"/>
          </p:cNvSpPr>
          <p:nvPr>
            <p:ph type="ftr" sz="quarter" idx="10"/>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C6996B83-60CF-42A8-BA06-F99D0BEC30B3}" type="datetime1">
              <a:rPr lang="en-US" smtClean="0"/>
              <a:t>6/20/2015</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a:t>
            </a:fld>
            <a:endParaRPr lang="en-US" dirty="0"/>
          </a:p>
        </p:txBody>
      </p:sp>
      <p:sp>
        <p:nvSpPr>
          <p:cNvPr id="7" name="Header Placeholder 6"/>
          <p:cNvSpPr>
            <a:spLocks noGrp="1"/>
          </p:cNvSpPr>
          <p:nvPr>
            <p:ph type="hdr" sz="quarter" idx="13"/>
          </p:nvPr>
        </p:nvSpPr>
        <p:spPr/>
        <p:txBody>
          <a:bodyPr/>
          <a:lstStyle/>
          <a:p>
            <a:r>
              <a:rPr lang="en-US" dirty="0" smtClean="0"/>
              <a:t>Build 2014</a:t>
            </a:r>
            <a:endParaRPr lang="en-US" dirty="0"/>
          </a:p>
        </p:txBody>
      </p:sp>
    </p:spTree>
    <p:extLst>
      <p:ext uri="{BB962C8B-B14F-4D97-AF65-F5344CB8AC3E}">
        <p14:creationId xmlns:p14="http://schemas.microsoft.com/office/powerpoint/2010/main" val="4802858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6/20/2015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20</a:t>
            </a:fld>
            <a:endParaRPr lang="en-US" dirty="0">
              <a:solidFill>
                <a:prstClr val="black"/>
              </a:solidFill>
            </a:endParaRPr>
          </a:p>
        </p:txBody>
      </p:sp>
    </p:spTree>
    <p:extLst>
      <p:ext uri="{BB962C8B-B14F-4D97-AF65-F5344CB8AC3E}">
        <p14:creationId xmlns:p14="http://schemas.microsoft.com/office/powerpoint/2010/main" val="36936733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6/20/2015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25</a:t>
            </a:fld>
            <a:endParaRPr lang="en-US" dirty="0">
              <a:solidFill>
                <a:prstClr val="black"/>
              </a:solidFill>
            </a:endParaRPr>
          </a:p>
        </p:txBody>
      </p:sp>
    </p:spTree>
    <p:extLst>
      <p:ext uri="{BB962C8B-B14F-4D97-AF65-F5344CB8AC3E}">
        <p14:creationId xmlns:p14="http://schemas.microsoft.com/office/powerpoint/2010/main" val="1956375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6/20/2015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29</a:t>
            </a:fld>
            <a:endParaRPr lang="en-US" dirty="0">
              <a:solidFill>
                <a:prstClr val="black"/>
              </a:solidFill>
            </a:endParaRPr>
          </a:p>
        </p:txBody>
      </p:sp>
    </p:spTree>
    <p:extLst>
      <p:ext uri="{BB962C8B-B14F-4D97-AF65-F5344CB8AC3E}">
        <p14:creationId xmlns:p14="http://schemas.microsoft.com/office/powerpoint/2010/main" val="9111336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normAutofit/>
          </a:bodyPr>
          <a:lstStyle/>
          <a:p>
            <a:r>
              <a:rPr lang="en-US" dirty="0" smtClean="0"/>
              <a:t>Finally, if you’d like</a:t>
            </a:r>
            <a:r>
              <a:rPr lang="en-US" baseline="0" dirty="0" smtClean="0"/>
              <a:t> to know more about visualization, here are a couple of recommendations. First in line is Edward </a:t>
            </a:r>
            <a:r>
              <a:rPr lang="en-US" baseline="0" dirty="0" err="1" smtClean="0"/>
              <a:t>Tufte</a:t>
            </a:r>
            <a:r>
              <a:rPr lang="en-US" baseline="0" dirty="0" smtClean="0"/>
              <a:t>. </a:t>
            </a:r>
            <a:r>
              <a:rPr lang="en-US" baseline="0" dirty="0" err="1" smtClean="0"/>
              <a:t>Tufte</a:t>
            </a:r>
            <a:r>
              <a:rPr lang="en-US" baseline="0" dirty="0" smtClean="0"/>
              <a:t> is considered the leader in information visualization literature. If you’re more interested in discussion over hundreds of examples and a more academic approach to the topic, this is the way to go.</a:t>
            </a:r>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30</a:t>
            </a:fld>
            <a:endParaRPr lang="en-US"/>
          </a:p>
        </p:txBody>
      </p:sp>
    </p:spTree>
    <p:extLst>
      <p:ext uri="{BB962C8B-B14F-4D97-AF65-F5344CB8AC3E}">
        <p14:creationId xmlns:p14="http://schemas.microsoft.com/office/powerpoint/2010/main" val="33205363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normAutofit/>
          </a:bodyPr>
          <a:lstStyle/>
          <a:p>
            <a:r>
              <a:rPr lang="en-US" dirty="0" smtClean="0"/>
              <a:t>If you’re looking for something a little bit</a:t>
            </a:r>
            <a:r>
              <a:rPr lang="en-US" baseline="0" dirty="0" smtClean="0"/>
              <a:t> more hands-on and you don’t mind doing some programing, Ben Fry wrote a book called “Visualizing Data” in which he walks through several code-complete visualizations using a number of different data sets and techniques. </a:t>
            </a:r>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31</a:t>
            </a:fld>
            <a:endParaRPr lang="en-US"/>
          </a:p>
        </p:txBody>
      </p:sp>
    </p:spTree>
    <p:extLst>
      <p:ext uri="{BB962C8B-B14F-4D97-AF65-F5344CB8AC3E}">
        <p14:creationId xmlns:p14="http://schemas.microsoft.com/office/powerpoint/2010/main" val="5508518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normAutofit/>
          </a:bodyPr>
          <a:lstStyle/>
          <a:p>
            <a:r>
              <a:rPr lang="en-US" dirty="0" smtClean="0"/>
              <a:t>Finally,</a:t>
            </a:r>
            <a:r>
              <a:rPr lang="en-US" baseline="0" dirty="0" smtClean="0"/>
              <a:t> if you just have a passing interest in data visualization, but you want to see more cool stuff, check out Nathan </a:t>
            </a:r>
            <a:r>
              <a:rPr lang="en-US" baseline="0" dirty="0" err="1" smtClean="0"/>
              <a:t>Yau’s</a:t>
            </a:r>
            <a:r>
              <a:rPr lang="en-US" baseline="0" dirty="0" smtClean="0"/>
              <a:t> blog “Flowing Data”. </a:t>
            </a:r>
            <a:r>
              <a:rPr lang="en-US" baseline="0" dirty="0" err="1" smtClean="0"/>
              <a:t>Yau</a:t>
            </a:r>
            <a:r>
              <a:rPr lang="en-US" baseline="0" dirty="0" smtClean="0"/>
              <a:t> is a PhD student (soon to be a PhD) who is deep into information visualization and posts visualizations that pop up on the web. It’s an excellent blend of good examples, bad examples and academic offerings.</a:t>
            </a:r>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32</a:t>
            </a:fld>
            <a:endParaRPr lang="en-US"/>
          </a:p>
        </p:txBody>
      </p:sp>
    </p:spTree>
    <p:extLst>
      <p:ext uri="{BB962C8B-B14F-4D97-AF65-F5344CB8AC3E}">
        <p14:creationId xmlns:p14="http://schemas.microsoft.com/office/powerpoint/2010/main" val="15615838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normAutofit/>
          </a:bodyPr>
          <a:lstStyle/>
          <a:p>
            <a:r>
              <a:rPr lang="en-US" dirty="0" smtClean="0"/>
              <a:t>Finally,</a:t>
            </a:r>
            <a:r>
              <a:rPr lang="en-US" baseline="0" dirty="0" smtClean="0"/>
              <a:t> The O’Reilly book “Beautiful Visualization” is a compilation of visualization topics and techniques from over a dozen leaders in the field.</a:t>
            </a:r>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33</a:t>
            </a:fld>
            <a:endParaRPr lang="en-US"/>
          </a:p>
        </p:txBody>
      </p:sp>
    </p:spTree>
    <p:extLst>
      <p:ext uri="{BB962C8B-B14F-4D97-AF65-F5344CB8AC3E}">
        <p14:creationId xmlns:p14="http://schemas.microsoft.com/office/powerpoint/2010/main" val="1155428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6/20/2015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2</a:t>
            </a:fld>
            <a:endParaRPr lang="en-US" dirty="0">
              <a:solidFill>
                <a:prstClr val="black"/>
              </a:solidFill>
            </a:endParaRPr>
          </a:p>
        </p:txBody>
      </p:sp>
    </p:spTree>
    <p:extLst>
      <p:ext uri="{BB962C8B-B14F-4D97-AF65-F5344CB8AC3E}">
        <p14:creationId xmlns:p14="http://schemas.microsoft.com/office/powerpoint/2010/main" val="17071289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6/20/2015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34154865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r>
              <a:rPr lang="en-US" smtClean="0">
                <a:solidFill>
                  <a:prstClr val="black"/>
                </a:solidFill>
              </a:rPr>
              <a:t>Build 2014</a:t>
            </a:r>
            <a:endParaRPr lang="en-US" dirty="0">
              <a:solidFill>
                <a:prstClr val="black"/>
              </a:solidFill>
            </a:endParaRPr>
          </a:p>
        </p:txBody>
      </p:sp>
      <p:sp>
        <p:nvSpPr>
          <p:cNvPr id="5" name="Footer Placeholder 4"/>
          <p:cNvSpPr>
            <a:spLocks noGrp="1"/>
          </p:cNvSpPr>
          <p:nvPr>
            <p:ph type="ftr" sz="quarter" idx="11"/>
          </p:nvPr>
        </p:nvSpPr>
        <p:spPr/>
        <p:txBody>
          <a:bodyPr/>
          <a:lstStyle/>
          <a:p>
            <a:pPr defTabSz="914099" eaLnBrk="0" hangingPunct="0"/>
            <a:r>
              <a:rPr lang="en-US" sz="400" smtClean="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smtClean="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9F00D60D-1703-4D24-8308-FEE06A50A69C}" type="datetime1">
              <a:rPr lang="en-US" smtClean="0">
                <a:solidFill>
                  <a:prstClr val="black"/>
                </a:solidFill>
              </a:rPr>
              <a:pPr/>
              <a:t>6/20/2015</a:t>
            </a:fld>
            <a:endParaRPr lang="en-US" dirty="0">
              <a:solidFill>
                <a:prstClr val="black"/>
              </a:solidFill>
            </a:endParaRPr>
          </a:p>
        </p:txBody>
      </p:sp>
      <p:sp>
        <p:nvSpPr>
          <p:cNvPr id="7" name="Slide Number Placeholder 6"/>
          <p:cNvSpPr>
            <a:spLocks noGrp="1"/>
          </p:cNvSpPr>
          <p:nvPr>
            <p:ph type="sldNum" sz="quarter" idx="13"/>
          </p:nvPr>
        </p:nvSpPr>
        <p:spPr/>
        <p:txBody>
          <a:bodyPr/>
          <a:lstStyle/>
          <a:p>
            <a:fld id="{B4008EB6-D09E-4580-8CD6-DDB14511944F}" type="slidenum">
              <a:rPr lang="en-US" smtClean="0">
                <a:solidFill>
                  <a:prstClr val="black"/>
                </a:solidFill>
              </a:rPr>
              <a:pPr/>
              <a:t>14</a:t>
            </a:fld>
            <a:endParaRPr lang="en-US" dirty="0">
              <a:solidFill>
                <a:prstClr val="black"/>
              </a:solidFill>
            </a:endParaRPr>
          </a:p>
        </p:txBody>
      </p:sp>
    </p:spTree>
    <p:extLst>
      <p:ext uri="{BB962C8B-B14F-4D97-AF65-F5344CB8AC3E}">
        <p14:creationId xmlns:p14="http://schemas.microsoft.com/office/powerpoint/2010/main" val="17749502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normAutofit/>
          </a:bodyPr>
          <a:lstStyle/>
          <a:p>
            <a:pPr defTabSz="966612">
              <a:defRPr/>
            </a:pPr>
            <a:r>
              <a:rPr lang="en-US" sz="1300" dirty="0"/>
              <a:t>Here we have a New York Times visualization of spending on clothing and footwear across the world. The boxes are sized in order to represent the raw amount of spending that that country does and then the boxes are shaded to indicate how much spending that is per person (per capita). </a:t>
            </a:r>
            <a:r>
              <a:rPr lang="en-US" sz="1300" baseline="0" dirty="0" smtClean="0"/>
              <a:t> Now the creator could have just put this information in a list, but decided instead to place the boxes in a rough geographic relationships. This simple decision allows the user to quickly scan and figure out which country is which.</a:t>
            </a:r>
          </a:p>
          <a:p>
            <a:pPr defTabSz="966612">
              <a:defRPr/>
            </a:pPr>
            <a:endParaRPr lang="en-US" sz="1300" dirty="0"/>
          </a:p>
          <a:p>
            <a:pPr defTabSz="966612">
              <a:defRPr/>
            </a:pPr>
            <a:r>
              <a:rPr lang="en-US" sz="1300" dirty="0"/>
              <a:t>You can see the United States taking up the bulk of spending in the western hemisphere, we can see richer countries in Europe pull their share of data and we see poorer countries in South America and Africa register only the smallest bits of spending.</a:t>
            </a:r>
          </a:p>
          <a:p>
            <a:pPr defTabSz="966612">
              <a:defRPr/>
            </a:pPr>
            <a:endParaRPr lang="en-US" sz="1300" dirty="0"/>
          </a:p>
          <a:p>
            <a:pPr defTabSz="966612">
              <a:defRPr/>
            </a:pPr>
            <a:r>
              <a:rPr lang="en-US" sz="1300" dirty="0"/>
              <a:t>You’re immediately asking important questions about this data… “Where does my country stand on this map? How did we do against the guys next door?” This familiarity has created interest and that interest has inspired curiosity and (hopefully) that curiosity will inspire a stake in the data.</a:t>
            </a:r>
          </a:p>
        </p:txBody>
      </p:sp>
      <p:sp>
        <p:nvSpPr>
          <p:cNvPr id="4" name="Slide Number Placeholder 3"/>
          <p:cNvSpPr>
            <a:spLocks noGrp="1"/>
          </p:cNvSpPr>
          <p:nvPr>
            <p:ph type="sldNum" sz="quarter" idx="10"/>
          </p:nvPr>
        </p:nvSpPr>
        <p:spPr/>
        <p:txBody>
          <a:bodyPr/>
          <a:lstStyle/>
          <a:p>
            <a:fld id="{C285D0DC-BF15-4435-86F4-C5A166F24589}" type="slidenum">
              <a:rPr lang="en-US" smtClean="0"/>
              <a:pPr/>
              <a:t>15</a:t>
            </a:fld>
            <a:endParaRPr lang="en-US"/>
          </a:p>
        </p:txBody>
      </p:sp>
    </p:spTree>
    <p:extLst>
      <p:ext uri="{BB962C8B-B14F-4D97-AF65-F5344CB8AC3E}">
        <p14:creationId xmlns:p14="http://schemas.microsoft.com/office/powerpoint/2010/main" val="40479635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lstStyle/>
          <a:p>
            <a:pPr defTabSz="966612">
              <a:defRPr/>
            </a:pPr>
            <a:r>
              <a:rPr lang="en-US" sz="1300" dirty="0" smtClean="0">
                <a:solidFill>
                  <a:schemeClr val="bg1"/>
                </a:solidFill>
                <a:latin typeface="Segoe WP" pitchFamily="34" charset="0"/>
              </a:rPr>
              <a:t>But </a:t>
            </a:r>
            <a:r>
              <a:rPr lang="en-US" sz="1300" dirty="0">
                <a:solidFill>
                  <a:schemeClr val="bg1"/>
                </a:solidFill>
                <a:latin typeface="Segoe WP" pitchFamily="34" charset="0"/>
              </a:rPr>
              <a:t>if we look at this data on the website, we would find that it is interactive. Once we understand how this visualization works, the parameters and context, we can carry that understanding over to look at how much each country spends on electronics. </a:t>
            </a:r>
          </a:p>
          <a:p>
            <a:pPr defTabSz="966612">
              <a:defRPr/>
            </a:pPr>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16</a:t>
            </a:fld>
            <a:endParaRPr lang="en-US"/>
          </a:p>
        </p:txBody>
      </p:sp>
    </p:spTree>
    <p:extLst>
      <p:ext uri="{BB962C8B-B14F-4D97-AF65-F5344CB8AC3E}">
        <p14:creationId xmlns:p14="http://schemas.microsoft.com/office/powerpoint/2010/main" val="2911829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lstStyle/>
          <a:p>
            <a:r>
              <a:rPr lang="en-US" sz="1300" dirty="0"/>
              <a:t>Or on house hold goods</a:t>
            </a:r>
          </a:p>
          <a:p>
            <a:endParaRPr lang="en-US" sz="1300" dirty="0"/>
          </a:p>
          <a:p>
            <a:endParaRPr lang="en-US" sz="1300" dirty="0"/>
          </a:p>
          <a:p>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17</a:t>
            </a:fld>
            <a:endParaRPr lang="en-US"/>
          </a:p>
        </p:txBody>
      </p:sp>
    </p:spTree>
    <p:extLst>
      <p:ext uri="{BB962C8B-B14F-4D97-AF65-F5344CB8AC3E}">
        <p14:creationId xmlns:p14="http://schemas.microsoft.com/office/powerpoint/2010/main" val="3288981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lstStyle/>
          <a:p>
            <a:r>
              <a:rPr lang="en-US" sz="1300" dirty="0"/>
              <a:t>Or on recreation</a:t>
            </a:r>
          </a:p>
          <a:p>
            <a:endParaRPr lang="en-US" sz="1300" dirty="0"/>
          </a:p>
          <a:p>
            <a:endParaRPr lang="en-US" dirty="0"/>
          </a:p>
        </p:txBody>
      </p:sp>
      <p:sp>
        <p:nvSpPr>
          <p:cNvPr id="4" name="Slide Number Placeholder 3"/>
          <p:cNvSpPr>
            <a:spLocks noGrp="1"/>
          </p:cNvSpPr>
          <p:nvPr>
            <p:ph type="sldNum" sz="quarter" idx="10"/>
          </p:nvPr>
        </p:nvSpPr>
        <p:spPr/>
        <p:txBody>
          <a:bodyPr/>
          <a:lstStyle/>
          <a:p>
            <a:fld id="{C285D0DC-BF15-4435-86F4-C5A166F24589}" type="slidenum">
              <a:rPr lang="en-US" smtClean="0"/>
              <a:pPr/>
              <a:t>18</a:t>
            </a:fld>
            <a:endParaRPr lang="en-US"/>
          </a:p>
        </p:txBody>
      </p:sp>
    </p:spTree>
    <p:extLst>
      <p:ext uri="{BB962C8B-B14F-4D97-AF65-F5344CB8AC3E}">
        <p14:creationId xmlns:p14="http://schemas.microsoft.com/office/powerpoint/2010/main" val="22636355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71488" y="479425"/>
            <a:ext cx="8177213" cy="4600575"/>
          </a:xfrm>
        </p:spPr>
      </p:sp>
      <p:sp>
        <p:nvSpPr>
          <p:cNvPr id="3" name="Notes Placeholder 2"/>
          <p:cNvSpPr>
            <a:spLocks noGrp="1"/>
          </p:cNvSpPr>
          <p:nvPr>
            <p:ph type="body" idx="1"/>
          </p:nvPr>
        </p:nvSpPr>
        <p:spPr/>
        <p:txBody>
          <a:bodyPr/>
          <a:lstStyle/>
          <a:p>
            <a:r>
              <a:rPr lang="en-US" sz="1300" dirty="0"/>
              <a:t>Or on alcohol and tobacco. In addition to the initial interaction of switching between the different types of spending, we can hover over any particular item to have a more specific and granular view of the data. Using this interaction, we can see more detail on alcohol and tobacco spending in Norway and immediately know that it is a fantastic place to spend a weekend… probably in the summer. </a:t>
            </a:r>
          </a:p>
        </p:txBody>
      </p:sp>
      <p:sp>
        <p:nvSpPr>
          <p:cNvPr id="4" name="Slide Number Placeholder 3"/>
          <p:cNvSpPr>
            <a:spLocks noGrp="1"/>
          </p:cNvSpPr>
          <p:nvPr>
            <p:ph type="sldNum" sz="quarter" idx="10"/>
          </p:nvPr>
        </p:nvSpPr>
        <p:spPr/>
        <p:txBody>
          <a:bodyPr/>
          <a:lstStyle/>
          <a:p>
            <a:fld id="{C285D0DC-BF15-4435-86F4-C5A166F24589}" type="slidenum">
              <a:rPr lang="en-US" smtClean="0"/>
              <a:pPr/>
              <a:t>19</a:t>
            </a:fld>
            <a:endParaRPr lang="en-US"/>
          </a:p>
        </p:txBody>
      </p:sp>
    </p:spTree>
    <p:extLst>
      <p:ext uri="{BB962C8B-B14F-4D97-AF65-F5344CB8AC3E}">
        <p14:creationId xmlns:p14="http://schemas.microsoft.com/office/powerpoint/2010/main" val="3283563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630862"/>
            <a:ext cx="9142098" cy="1055009"/>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Matthias Shapiro</a:t>
            </a:r>
          </a:p>
          <a:p>
            <a:pPr lvl="0"/>
            <a:r>
              <a:rPr lang="en-US" dirty="0" smtClean="0"/>
              <a:t>@</a:t>
            </a:r>
            <a:r>
              <a:rPr lang="en-US" dirty="0" err="1" smtClean="0"/>
              <a:t>politicalmath</a:t>
            </a:r>
            <a:endParaRPr lang="en-US" dirty="0" smtClean="0"/>
          </a:p>
          <a:p>
            <a:pPr lvl="0"/>
            <a:r>
              <a:rPr lang="en-US" dirty="0" smtClean="0"/>
              <a:t>matthias.shapiro@outlook.com</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398341137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534779"/>
          </a:xfrm>
        </p:spPr>
        <p:txBody>
          <a:bodyPr>
            <a:spAutoFit/>
          </a:bodyPr>
          <a:lstStyle>
            <a:lvl1pPr>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84200" indent="-2413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71441" indent="-3429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4166" rtl="0" eaLnBrk="1" latinLnBrk="0" hangingPunct="1">
              <a:spcBef>
                <a:spcPct val="20000"/>
              </a:spcBef>
              <a:spcAft>
                <a:spcPts val="816"/>
              </a:spcAft>
              <a:buFont typeface="Arial" pitchFamily="34" charset="0"/>
              <a:buNone/>
            </a:pPr>
            <a:r>
              <a:rPr lang="en-US" smtClean="0"/>
              <a:t>Click to edit Master text styles</a:t>
            </a:r>
          </a:p>
          <a:p>
            <a:pPr marL="0" lvl="1" indent="0" algn="l" defTabSz="914166" rtl="0" eaLnBrk="1" latinLnBrk="0" hangingPunct="1">
              <a:spcBef>
                <a:spcPct val="20000"/>
              </a:spcBef>
              <a:spcAft>
                <a:spcPts val="816"/>
              </a:spcAft>
              <a:buFont typeface="Arial" pitchFamily="34" charset="0"/>
              <a:buNone/>
            </a:pPr>
            <a:r>
              <a:rPr lang="en-US" smtClean="0"/>
              <a:t>Second level</a:t>
            </a:r>
          </a:p>
          <a:p>
            <a:pPr marL="0" lvl="2" indent="0" algn="l" defTabSz="914166" rtl="0" eaLnBrk="1" latinLnBrk="0" hangingPunct="1">
              <a:spcBef>
                <a:spcPct val="20000"/>
              </a:spcBef>
              <a:spcAft>
                <a:spcPts val="816"/>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88446005"/>
      </p:ext>
    </p:extLst>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345222"/>
      </p:ext>
    </p:extLst>
  </p:cSld>
  <p:clrMapOvr>
    <a:masterClrMapping/>
  </p:clrMapOvr>
  <p:transition>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
        <p:nvSpPr>
          <p:cNvPr id="4" name="Text Placeholder 4"/>
          <p:cNvSpPr>
            <a:spLocks noGrp="1"/>
          </p:cNvSpPr>
          <p:nvPr>
            <p:ph type="body" sz="quarter" idx="12" hasCustomPrompt="1"/>
          </p:nvPr>
        </p:nvSpPr>
        <p:spPr>
          <a:xfrm>
            <a:off x="350837" y="5935662"/>
            <a:ext cx="11885297" cy="902608"/>
          </a:xfrm>
          <a:noFill/>
        </p:spPr>
        <p:txBody>
          <a:bodyPr lIns="146304" tIns="109728" rIns="146304" bIns="109728" anchor="b">
            <a:noAutofit/>
          </a:bodyPr>
          <a:lstStyle>
            <a:lvl1pPr marL="0" indent="0" algn="r">
              <a:spcBef>
                <a:spcPts val="0"/>
              </a:spcBef>
              <a:buNone/>
              <a:defRPr sz="2400" spc="0" baseline="0">
                <a:gradFill>
                  <a:gsLst>
                    <a:gs pos="0">
                      <a:schemeClr val="tx1"/>
                    </a:gs>
                    <a:gs pos="100000">
                      <a:schemeClr val="tx1"/>
                    </a:gs>
                  </a:gsLst>
                  <a:lin ang="5400000" scaled="0"/>
                </a:gradFill>
                <a:latin typeface="Segoe UI Black" panose="020B0A02040204020203" pitchFamily="34" charset="0"/>
                <a:ea typeface="Segoe UI Black" panose="020B0A02040204020203" pitchFamily="34" charset="0"/>
                <a:cs typeface="Segoe UI Black" panose="020B0A02040204020203" pitchFamily="34" charset="0"/>
              </a:defRPr>
            </a:lvl1pPr>
          </a:lstStyle>
          <a:p>
            <a:pPr lvl="0"/>
            <a:r>
              <a:rPr lang="en-US" dirty="0" smtClean="0"/>
              <a:t>Matthias</a:t>
            </a:r>
          </a:p>
          <a:p>
            <a:pPr lvl="0"/>
            <a:r>
              <a:rPr lang="en-US" dirty="0" smtClean="0"/>
              <a:t> Shapiro</a:t>
            </a:r>
          </a:p>
        </p:txBody>
      </p:sp>
    </p:spTree>
    <p:extLst>
      <p:ext uri="{BB962C8B-B14F-4D97-AF65-F5344CB8AC3E}">
        <p14:creationId xmlns:p14="http://schemas.microsoft.com/office/powerpoint/2010/main" val="1952510109"/>
      </p:ext>
    </p:extLst>
  </p:cSld>
  <p:clrMapOvr>
    <a:masterClrMapping/>
  </p:clrMapOvr>
  <p:transition>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91092407"/>
      </p:ext>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651294812"/>
      </p:ext>
    </p:extLst>
  </p:cSld>
  <p:clrMapOvr>
    <a:masterClrMapping/>
  </p:clrMapOvr>
  <p:transition>
    <p:fade/>
  </p:transition>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469330256"/>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3"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347578723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6"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274501240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651033148"/>
      </p:ext>
    </p:extLst>
  </p:cSld>
  <p:clrMapOvr>
    <a:masterClrMapping/>
  </p:clrMapOvr>
  <p:transition>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Matthias Shapiro</a:t>
            </a:r>
          </a:p>
          <a:p>
            <a:pPr lvl="0"/>
            <a:r>
              <a:rPr lang="en-US" dirty="0" smtClean="0"/>
              <a:t>@</a:t>
            </a:r>
            <a:r>
              <a:rPr lang="en-US" dirty="0" err="1" smtClean="0"/>
              <a:t>politicalmath</a:t>
            </a:r>
            <a:endParaRPr lang="en-US" dirty="0" smtClean="0"/>
          </a:p>
          <a:p>
            <a:pPr lvl="0"/>
            <a:r>
              <a:rPr lang="en-US" dirty="0" smtClean="0"/>
              <a:t>matthias.shapiro@outlook.com</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6"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267827815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2528510283"/>
      </p:ext>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smtClean="0"/>
              <a:t>Click to edit Master title style</a:t>
            </a:r>
            <a:endParaRPr lang="en-US" dirty="0"/>
          </a:p>
        </p:txBody>
      </p:sp>
    </p:spTree>
    <p:extLst>
      <p:ext uri="{BB962C8B-B14F-4D97-AF65-F5344CB8AC3E}">
        <p14:creationId xmlns:p14="http://schemas.microsoft.com/office/powerpoint/2010/main" val="1449488755"/>
      </p:ext>
    </p:extLst>
  </p:cSld>
  <p:clrMapOvr>
    <a:masterClrMapping/>
  </p:clrMapOvr>
  <p:transition>
    <p:fade/>
  </p:transition>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900" indent="-34290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854131707"/>
      </p:ext>
    </p:extLst>
  </p:cSld>
  <p:clrMapOvr>
    <a:masterClrMapping/>
  </p:clrMapOvr>
  <p:transition>
    <p:fade/>
  </p:transition>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wrap="square" lIns="182880" tIns="146304" rIns="182880" bIns="146304" anchor="ctr">
            <a:noAutofit/>
          </a:bodyPr>
          <a:lstStyle>
            <a:lvl1pPr marL="0" indent="0">
              <a:lnSpc>
                <a:spcPct val="95000"/>
              </a:lnSpc>
              <a:spcBef>
                <a:spcPts val="0"/>
              </a:spcBef>
              <a:spcAft>
                <a:spcPts val="1632"/>
              </a:spcAft>
              <a:buNone/>
              <a:defRPr lang="en-US" sz="360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74638" y="1537563"/>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3594588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None/>
              <a:defRPr lang="en-US" sz="3600"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pPr>
            <a:r>
              <a:rPr lang="en-US" smtClean="0"/>
              <a:t>Click to edit Master text styles</a:t>
            </a:r>
          </a:p>
        </p:txBody>
      </p:sp>
      <p:sp>
        <p:nvSpPr>
          <p:cNvPr id="6" name="Text Placeholder 8"/>
          <p:cNvSpPr>
            <a:spLocks noGrp="1"/>
          </p:cNvSpPr>
          <p:nvPr>
            <p:ph type="body" sz="quarter" idx="16" hasCustomPrompt="1"/>
          </p:nvPr>
        </p:nvSpPr>
        <p:spPr>
          <a:xfrm>
            <a:off x="274641" y="296864"/>
            <a:ext cx="11887199" cy="914400"/>
          </a:xfrm>
        </p:spPr>
        <p:txBody>
          <a:bodyPr vert="horz" lIns="182880" tIns="146304" rIns="182880" bIns="146304" rtlCol="0" anchor="t">
            <a:noAutofit/>
          </a:bodyPr>
          <a:lstStyle>
            <a:lvl1pPr marL="0" indent="0"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74638"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tx2"/>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2020143896"/>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600" kern="1200" dirty="0" smtClean="0">
                <a:gradFill>
                  <a:gsLst>
                    <a:gs pos="1299">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4120296809"/>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534779"/>
          </a:xfrm>
        </p:spPr>
        <p:txBody>
          <a:bodyPr>
            <a:spAutoFit/>
          </a:bodyPr>
          <a:lstStyle>
            <a:lvl1pPr>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1pPr>
            <a:lvl2pPr marL="584200" indent="-2413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2pPr>
            <a:lvl3pPr marL="571441" indent="-342900">
              <a:defRPr lang="en-US" sz="2400" kern="1200" dirty="0" smtClean="0">
                <a:gradFill>
                  <a:gsLst>
                    <a:gs pos="100000">
                      <a:schemeClr val="tx1"/>
                    </a:gs>
                    <a:gs pos="0">
                      <a:schemeClr val="tx1"/>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4166" rtl="0" eaLnBrk="1" latinLnBrk="0" hangingPunct="1">
              <a:spcBef>
                <a:spcPct val="20000"/>
              </a:spcBef>
              <a:spcAft>
                <a:spcPts val="816"/>
              </a:spcAft>
              <a:buFont typeface="Arial" pitchFamily="34" charset="0"/>
              <a:buNone/>
            </a:pPr>
            <a:r>
              <a:rPr lang="en-US" smtClean="0"/>
              <a:t>Click to edit Master text styles</a:t>
            </a:r>
          </a:p>
          <a:p>
            <a:pPr marL="0" lvl="1" indent="0" algn="l" defTabSz="914166" rtl="0" eaLnBrk="1" latinLnBrk="0" hangingPunct="1">
              <a:spcBef>
                <a:spcPct val="20000"/>
              </a:spcBef>
              <a:spcAft>
                <a:spcPts val="816"/>
              </a:spcAft>
              <a:buFont typeface="Arial" pitchFamily="34" charset="0"/>
              <a:buNone/>
            </a:pPr>
            <a:r>
              <a:rPr lang="en-US" smtClean="0"/>
              <a:t>Second level</a:t>
            </a:r>
          </a:p>
          <a:p>
            <a:pPr marL="0" lvl="2" indent="0" algn="l" defTabSz="914166" rtl="0" eaLnBrk="1" latinLnBrk="0" hangingPunct="1">
              <a:spcBef>
                <a:spcPct val="20000"/>
              </a:spcBef>
              <a:spcAft>
                <a:spcPts val="816"/>
              </a:spcAft>
              <a:buFont typeface="Arial" pitchFamily="34" charset="0"/>
              <a:buNone/>
            </a:pPr>
            <a:r>
              <a:rPr lang="en-US"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69819875"/>
      </p:ext>
    </p:extLst>
  </p:cSld>
  <p:clrMapOvr>
    <a:masterClrMapping/>
  </p:clrMapOvr>
  <p:transition>
    <p:fade/>
  </p:transition>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lank">
    <p:bg bwMode="gray">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7958541"/>
      </p:ext>
    </p:extLst>
  </p:cSld>
  <p:clrMapOvr>
    <a:masterClrMapping/>
  </p:clrMapOvr>
  <p:transition>
    <p:fade/>
  </p:transition>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Walk-in">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5959322"/>
      </p:ext>
    </p:extLst>
  </p:cSld>
  <p:clrMapOvr>
    <a:masterClrMapping/>
  </p:clrMapOvr>
  <p:transition>
    <p:fade/>
  </p:transition>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8" y="6294476"/>
            <a:ext cx="11887199" cy="403187"/>
          </a:xfrm>
          <a:prstGeom prst="rect">
            <a:avLst/>
          </a:prstGeom>
          <a:noFill/>
          <a:ln w="12700">
            <a:noFill/>
            <a:miter lim="800000"/>
            <a:headEnd type="none" w="sm" len="sm"/>
            <a:tailEnd type="none" w="sm" len="sm"/>
          </a:ln>
          <a:effectLst/>
        </p:spPr>
        <p:txBody>
          <a:bodyPr vert="horz" wrap="square" lIns="182880" tIns="146304" rIns="182880" bIns="146304" numCol="1" anchor="t" anchorCtr="0" compatLnSpc="1">
            <a:prstTxWarp prst="textNoShape">
              <a:avLst/>
            </a:prstTxWarp>
            <a:spAutoFit/>
          </a:bodyPr>
          <a:lstStyle/>
          <a:p>
            <a:pPr defTabSz="932290" eaLnBrk="0" hangingPunct="0"/>
            <a:r>
              <a:rPr lang="en-US" sz="700" dirty="0">
                <a:gradFill>
                  <a:gsLst>
                    <a:gs pos="0">
                      <a:srgbClr val="404040"/>
                    </a:gs>
                    <a:gs pos="100000">
                      <a:srgbClr val="404040"/>
                    </a:gs>
                  </a:gsLst>
                  <a:lin ang="5400000" scaled="0"/>
                </a:gradFill>
                <a:cs typeface="Segoe UI" pitchFamily="34" charset="0"/>
              </a:rPr>
              <a:t>© </a:t>
            </a:r>
            <a:r>
              <a:rPr lang="en-US" sz="700" dirty="0" smtClean="0">
                <a:gradFill>
                  <a:gsLst>
                    <a:gs pos="0">
                      <a:srgbClr val="404040"/>
                    </a:gs>
                    <a:gs pos="100000">
                      <a:srgbClr val="404040"/>
                    </a:gs>
                  </a:gsLst>
                  <a:lin ang="5400000" scaled="0"/>
                </a:gradFill>
                <a:cs typeface="Segoe UI" pitchFamily="34" charset="0"/>
              </a:rPr>
              <a:t>2015 </a:t>
            </a:r>
            <a:r>
              <a:rPr lang="en-US" sz="700" dirty="0">
                <a:gradFill>
                  <a:gsLst>
                    <a:gs pos="0">
                      <a:srgbClr val="404040"/>
                    </a:gs>
                    <a:gs pos="100000">
                      <a:srgbClr val="404040"/>
                    </a:gs>
                  </a:gsLst>
                  <a:lin ang="5400000" scaled="0"/>
                </a:gradFill>
                <a:cs typeface="Segoe UI" pitchFamily="34" charset="0"/>
              </a:rPr>
              <a:t>Microsoft Corporation. All rights reserved. </a:t>
            </a:r>
          </a:p>
        </p:txBody>
      </p:sp>
    </p:spTree>
    <p:extLst>
      <p:ext uri="{BB962C8B-B14F-4D97-AF65-F5344CB8AC3E}">
        <p14:creationId xmlns:p14="http://schemas.microsoft.com/office/powerpoint/2010/main" val="528035086"/>
      </p:ext>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941704966"/>
      </p:ext>
    </p:extLst>
  </p:cSld>
  <p:clrMapOvr>
    <a:masterClrMapping/>
  </p:clrMapOvr>
  <p:transition>
    <p:fade/>
  </p:transition>
  <p:timing>
    <p:tnLst>
      <p:par>
        <p:cT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848448317"/>
      </p:ext>
    </p:extLst>
  </p:cSld>
  <p:clrMapOvr>
    <a:masterClrMapping/>
  </p:clrMapOvr>
  <p:transition>
    <p:fade/>
  </p:transition>
  <p:timing>
    <p:tnLst>
      <p:par>
        <p:cT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6"/>
          <p:cNvSpPr>
            <a:spLocks noGrp="1"/>
          </p:cNvSpPr>
          <p:nvPr>
            <p:ph type="body" sz="quarter" idx="11" hasCustomPrompt="1"/>
          </p:nvPr>
        </p:nvSpPr>
        <p:spPr>
          <a:xfrm>
            <a:off x="1" y="6363076"/>
            <a:ext cx="12436476" cy="631450"/>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smtClean="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2686921824"/>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ck Notes slide Layout No Bar">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74638" y="1212850"/>
            <a:ext cx="11887200" cy="2443746"/>
          </a:xfrm>
          <a:prstGeom prst="rect">
            <a:avLst/>
          </a:prstGeom>
        </p:spPr>
        <p:txBody>
          <a:bodyPr/>
          <a:lstStyle>
            <a:lvl1pPr marL="290513" indent="-290513">
              <a:buClr>
                <a:schemeClr val="tx1"/>
              </a:buClr>
              <a:buSzPct val="90000"/>
              <a:buFont typeface="Arial" pitchFamily="34" charset="0"/>
              <a:buChar char="•"/>
              <a:defRPr sz="360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71500" indent="-280988">
              <a:buClr>
                <a:schemeClr val="tx1"/>
              </a:buClr>
              <a:buSzPct val="90000"/>
              <a:buFont typeface="Arial" pitchFamily="34" charset="0"/>
              <a:buChar char="•"/>
              <a:defRPr sz="3200">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62013" indent="-290513">
              <a:buClr>
                <a:schemeClr val="tx1"/>
              </a:buClr>
              <a:buSzPct val="90000"/>
              <a:buFont typeface="Arial" pitchFamily="34" charset="0"/>
              <a:buChar char="•"/>
              <a:defRPr sz="2800">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90613" indent="-228600">
              <a:buClr>
                <a:schemeClr val="tx1"/>
              </a:buClr>
              <a:buSzPct val="90000"/>
              <a:buFont typeface="Arial" pitchFamily="34" charset="0"/>
              <a:buChar char="•"/>
              <a:defRPr sz="2400">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319213" indent="-228600">
              <a:buClr>
                <a:schemeClr val="tx1"/>
              </a:buClr>
              <a:buSzPct val="90000"/>
              <a:buFont typeface="Arial" pitchFamily="34" charset="0"/>
              <a:buChar char="•"/>
              <a:defRPr sz="2000">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smtClean="0"/>
              <a:t>Use this Layout for Speaker Notes slides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smtClean="0"/>
              <a:t>Click to edit Master title style</a:t>
            </a:r>
            <a:endParaRPr lang="en-US" dirty="0"/>
          </a:p>
        </p:txBody>
      </p:sp>
    </p:spTree>
    <p:extLst>
      <p:ext uri="{BB962C8B-B14F-4D97-AF65-F5344CB8AC3E}">
        <p14:creationId xmlns:p14="http://schemas.microsoft.com/office/powerpoint/2010/main" val="3741028262"/>
      </p:ext>
    </p:extLst>
  </p:cSld>
  <p:clrMapOvr>
    <a:overrideClrMapping bg1="dk1" tx1="lt1" bg2="dk2" tx2="lt2" accent1="accent1" accent2="accent2" accent3="accent3" accent4="accent4" accent5="accent5" accent6="accent6" hlink="hlink" folHlink="folHlink"/>
  </p:clrMapOvr>
  <p:transition>
    <p:fade/>
  </p:transition>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118852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4"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74663339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 slide - 2">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6540" y="5783263"/>
            <a:ext cx="9142098" cy="902608"/>
          </a:xfrm>
          <a:noFill/>
        </p:spPr>
        <p:txBody>
          <a:bodyPr lIns="146304" tIns="109728" rIns="146304" bIns="109728" anchor="b">
            <a:noAutofit/>
          </a:bodyPr>
          <a:lstStyle>
            <a:lvl1pPr marL="0" indent="0">
              <a:spcBef>
                <a:spcPts val="0"/>
              </a:spcBef>
              <a:buNone/>
              <a:defRPr sz="2000" spc="0" baseline="0">
                <a:gradFill>
                  <a:gsLst>
                    <a:gs pos="0">
                      <a:schemeClr val="tx1"/>
                    </a:gs>
                    <a:gs pos="100000">
                      <a:schemeClr val="tx1"/>
                    </a:gs>
                  </a:gsLst>
                  <a:lin ang="5400000" scaled="0"/>
                </a:gradFill>
                <a:latin typeface="+mn-lt"/>
              </a:defRPr>
            </a:lvl1pPr>
          </a:lstStyle>
          <a:p>
            <a:pPr lvl="0"/>
            <a:r>
              <a:rPr lang="en-US" dirty="0" smtClean="0"/>
              <a:t>Speaker Name</a:t>
            </a:r>
          </a:p>
        </p:txBody>
      </p:sp>
      <p:sp>
        <p:nvSpPr>
          <p:cNvPr id="9" name="Title 1"/>
          <p:cNvSpPr>
            <a:spLocks noGrp="1"/>
          </p:cNvSpPr>
          <p:nvPr>
            <p:ph type="title" hasCustomPrompt="1"/>
          </p:nvPr>
        </p:nvSpPr>
        <p:spPr>
          <a:xfrm>
            <a:off x="274702" y="2117165"/>
            <a:ext cx="11887135" cy="1837298"/>
          </a:xfrm>
          <a:noFill/>
        </p:spPr>
        <p:txBody>
          <a:bodyPr lIns="146304" tIns="91440" rIns="146304" bIns="91440" anchor="t" anchorCtr="0"/>
          <a:lstStyle>
            <a:lvl1pPr>
              <a:defRPr sz="5400" spc="-100" baseline="0">
                <a:gradFill>
                  <a:gsLst>
                    <a:gs pos="3333">
                      <a:schemeClr val="tx1"/>
                    </a:gs>
                    <a:gs pos="39000">
                      <a:schemeClr val="tx1"/>
                    </a:gs>
                  </a:gsLst>
                  <a:lin ang="5400000" scaled="0"/>
                </a:gradFill>
              </a:defRPr>
            </a:lvl1pPr>
          </a:lstStyle>
          <a:p>
            <a:r>
              <a:rPr lang="en-US" dirty="0" smtClean="0"/>
              <a:t>Presentation title</a:t>
            </a:r>
            <a:endParaRPr lang="en-US" dirty="0"/>
          </a:p>
        </p:txBody>
      </p:sp>
      <p:sp>
        <p:nvSpPr>
          <p:cNvPr id="6" name="Text Placeholder 2"/>
          <p:cNvSpPr>
            <a:spLocks noGrp="1"/>
          </p:cNvSpPr>
          <p:nvPr>
            <p:ph type="body" sz="quarter" idx="13" hasCustomPrompt="1"/>
          </p:nvPr>
        </p:nvSpPr>
        <p:spPr>
          <a:xfrm>
            <a:off x="274702" y="307621"/>
            <a:ext cx="3656013" cy="572464"/>
          </a:xfrm>
        </p:spPr>
        <p:txBody>
          <a:bodyPr lIns="182880" tIns="146304" rIns="182880" bIns="146304"/>
          <a:lstStyle>
            <a:lvl1pPr marL="0" indent="0">
              <a:buNone/>
              <a:defRPr sz="2000">
                <a:latin typeface="+mn-lt"/>
              </a:defRPr>
            </a:lvl1pPr>
            <a:lvl2pPr marL="342900" indent="0">
              <a:buNone/>
              <a:defRPr sz="2000"/>
            </a:lvl2pPr>
            <a:lvl3pPr marL="571500" indent="0">
              <a:buNone/>
              <a:defRPr sz="2000"/>
            </a:lvl3pPr>
            <a:lvl4pPr marL="800100" indent="0">
              <a:buNone/>
              <a:defRPr sz="2000"/>
            </a:lvl4pPr>
            <a:lvl5pPr marL="1028700" indent="0">
              <a:buNone/>
              <a:defRPr sz="2000"/>
            </a:lvl5pPr>
          </a:lstStyle>
          <a:p>
            <a:pPr lvl="0"/>
            <a:r>
              <a:rPr lang="en-US" dirty="0" smtClean="0"/>
              <a:t>Session Code Here</a:t>
            </a:r>
            <a:endParaRPr lang="en-US" dirty="0"/>
          </a:p>
        </p:txBody>
      </p:sp>
    </p:spTree>
    <p:extLst>
      <p:ext uri="{BB962C8B-B14F-4D97-AF65-F5344CB8AC3E}">
        <p14:creationId xmlns:p14="http://schemas.microsoft.com/office/powerpoint/2010/main" val="47672889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par>
    </p:tnLst>
  </p:timing>
  <p:extLst mod="1">
    <p:ext uri="{DCECCB84-F9BA-43D5-87BE-67443E8EF086}">
      <p15:sldGuideLst xmlns:p15="http://schemas.microsoft.com/office/powerpoint/2012/main">
        <p15:guide id="1" orient="horz" pos="4406">
          <p15:clr>
            <a:srgbClr val="C35EA4"/>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2228302"/>
          </a:xfrm>
        </p:spPr>
        <p:txBody>
          <a:bodyPr>
            <a:spAutoFit/>
          </a:bodyPr>
          <a:lstStyle>
            <a:lvl3pPr>
              <a:defRPr sz="2400"/>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732300112"/>
      </p:ext>
    </p:extLst>
  </p:cSld>
  <p:clrMapOvr>
    <a:masterClrMapping/>
  </p:clrMapOvr>
  <p:transition>
    <p:fade/>
  </p:transition>
  <p:timing>
    <p:tnLst>
      <p:par>
        <p:cTn id="1" dur="indefinite" restart="never" nodeType="tmRoot"/>
      </p:par>
    </p:tnLst>
  </p:timing>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chemeClr val="tx1"/>
                    </a:gs>
                    <a:gs pos="0">
                      <a:schemeClr val="tx1"/>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smtClean="0"/>
              <a:t>Click to edit Master text styles</a:t>
            </a:r>
          </a:p>
        </p:txBody>
      </p:sp>
    </p:spTree>
    <p:extLst>
      <p:ext uri="{BB962C8B-B14F-4D97-AF65-F5344CB8AC3E}">
        <p14:creationId xmlns:p14="http://schemas.microsoft.com/office/powerpoint/2010/main" val="28139669"/>
      </p:ext>
    </p:extLst>
  </p:cSld>
  <p:clrMapOvr>
    <a:masterClrMapping/>
  </p:clrMapOvr>
  <p:transition>
    <p:fade/>
  </p:transition>
  <p:timing>
    <p:tnLst>
      <p:par>
        <p:cTn id="1" dur="indefinite" restart="never" nodeType="tmRoot"/>
      </p:par>
    </p:tnLst>
  </p:timing>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dirty="0" smtClean="0"/>
              <a:t>Click to edit Master title style</a:t>
            </a:r>
            <a:endParaRPr lang="en-US" dirty="0"/>
          </a:p>
        </p:txBody>
      </p:sp>
    </p:spTree>
    <p:extLst>
      <p:ext uri="{BB962C8B-B14F-4D97-AF65-F5344CB8AC3E}">
        <p14:creationId xmlns:p14="http://schemas.microsoft.com/office/powerpoint/2010/main" val="2174182307"/>
      </p:ext>
    </p:extLst>
  </p:cSld>
  <p:clrMapOvr>
    <a:masterClrMapping/>
  </p:clrMapOvr>
  <p:transition>
    <p:fade/>
  </p:transition>
  <p:timing>
    <p:tnLst>
      <p:par>
        <p:cTn id="1" dur="indefinite" restart="never" nodeType="tmRoot"/>
      </p:par>
    </p:tnLst>
  </p:timing>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a:defRPr kumimoji="0" lang="en-US" sz="2400" b="0" i="0" u="none" strike="noStrike" kern="1200" cap="none" spc="0" normalizeH="0" baseline="0" dirty="0" smtClean="0">
                <a:ln>
                  <a:noFill/>
                </a:ln>
                <a:gradFill>
                  <a:gsLst>
                    <a:gs pos="92208">
                      <a:schemeClr val="tx1"/>
                    </a:gs>
                    <a:gs pos="0">
                      <a:schemeClr val="tx1"/>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buFont typeface="Arial" pitchFamily="34" charset="0"/>
              <a:buNone/>
              <a:tabLst/>
              <a:defRPr/>
            </a:pPr>
            <a:r>
              <a:rPr lang="en-US" dirty="0" smtClean="0"/>
              <a:t>Click to edit Master text styles</a:t>
            </a:r>
          </a:p>
        </p:txBody>
      </p:sp>
    </p:spTree>
    <p:extLst>
      <p:ext uri="{BB962C8B-B14F-4D97-AF65-F5344CB8AC3E}">
        <p14:creationId xmlns:p14="http://schemas.microsoft.com/office/powerpoint/2010/main" val="1242302471"/>
      </p:ext>
    </p:extLst>
  </p:cSld>
  <p:clrMapOvr>
    <a:masterClrMapping/>
  </p:clrMapOvr>
  <p:transition>
    <p:fade/>
  </p:transition>
  <p:timing>
    <p:tnLst>
      <p:par>
        <p:cTn id="1" dur="indefinite" restart="never" nodeType="tmRoot"/>
      </p:par>
    </p:tnLst>
  </p:timing>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wrap="square" lIns="182880" tIns="146304" rIns="182880" bIns="146304" anchor="ctr">
            <a:noAutofit/>
          </a:bodyPr>
          <a:lstStyle>
            <a:lvl1pPr>
              <a:lnSpc>
                <a:spcPct val="95000"/>
              </a:lnSpc>
              <a:spcBef>
                <a:spcPts val="0"/>
              </a:spcBef>
              <a:spcAft>
                <a:spcPts val="1632"/>
              </a:spcAft>
              <a:defRPr lang="en-US" sz="360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15" name="Title 1"/>
          <p:cNvSpPr>
            <a:spLocks noGrp="1"/>
          </p:cNvSpPr>
          <p:nvPr>
            <p:ph type="ctrTitle" hasCustomPrompt="1"/>
          </p:nvPr>
        </p:nvSpPr>
        <p:spPr>
          <a:xfrm>
            <a:off x="274638" y="1537563"/>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5610684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2">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3383628" y="1668463"/>
            <a:ext cx="8778210" cy="5029200"/>
          </a:xfrm>
        </p:spPr>
        <p:txBody>
          <a:bodyPr wrap="square">
            <a:noAutofit/>
          </a:bodyPr>
          <a:lstStyle>
            <a:lvl3pPr>
              <a:defRPr sz="2400"/>
            </a:lvl3pPr>
            <a:lvl4pPr>
              <a:defRPr sz="2000"/>
            </a:lvl4pPr>
            <a:lvl5pPr>
              <a:defRPr sz="20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p:nvPr>
        </p:nvSpPr>
        <p:spPr>
          <a:xfrm>
            <a:off x="283148" y="1668463"/>
            <a:ext cx="2743200" cy="5029200"/>
          </a:xfrm>
        </p:spPr>
        <p:txBody>
          <a:bodyPr>
            <a:noAutofit/>
          </a:bodyPr>
          <a:lstStyle>
            <a:lvl1pPr marL="0" indent="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smtClean="0"/>
              <a:t>Click to edit Master text styles</a:t>
            </a:r>
          </a:p>
        </p:txBody>
      </p:sp>
    </p:spTree>
    <p:extLst>
      <p:ext uri="{BB962C8B-B14F-4D97-AF65-F5344CB8AC3E}">
        <p14:creationId xmlns:p14="http://schemas.microsoft.com/office/powerpoint/2010/main" val="3792484346"/>
      </p:ext>
    </p:extLst>
  </p:cSld>
  <p:clrMapOvr>
    <a:masterClrMapping/>
  </p:clrMapOvr>
  <p:transition>
    <p:fade/>
  </p:transition>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a:defRPr lang="en-US" sz="3600"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buFont typeface="Arial" pitchFamily="34" charset="0"/>
              <a:buNone/>
            </a:pPr>
            <a:r>
              <a:rPr lang="en-US" dirty="0" smtClean="0"/>
              <a:t>Click to edit Master text styles</a:t>
            </a:r>
          </a:p>
        </p:txBody>
      </p:sp>
      <p:sp>
        <p:nvSpPr>
          <p:cNvPr id="6" name="Text Placeholder 8"/>
          <p:cNvSpPr>
            <a:spLocks noGrp="1"/>
          </p:cNvSpPr>
          <p:nvPr>
            <p:ph type="body" sz="quarter" idx="16" hasCustomPrompt="1"/>
          </p:nvPr>
        </p:nvSpPr>
        <p:spPr>
          <a:xfrm>
            <a:off x="274641" y="296864"/>
            <a:ext cx="11887199" cy="914400"/>
          </a:xfrm>
        </p:spPr>
        <p:txBody>
          <a:bodyPr vert="horz" lIns="182880" tIns="146304" rIns="182880" bIns="146304" rtlCol="0" anchor="t">
            <a:noAutofit/>
          </a:bodyPr>
          <a:lstStyle>
            <a:lvl1pPr marL="0" indent="0" algn="l" defTabSz="932742" rtl="0" eaLnBrk="1" latinLnBrk="0" hangingPunct="1">
              <a:lnSpc>
                <a:spcPct val="90000"/>
              </a:lnSpc>
              <a:spcBef>
                <a:spcPct val="0"/>
              </a:spcBef>
              <a:buNone/>
              <a:defRPr lang="en-US" sz="54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74638"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chemeClr val="accent3"/>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3448168280"/>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a:defRPr lang="en-US" sz="3600" kern="1200" dirty="0" smtClean="0">
                <a:gradFill>
                  <a:gsLst>
                    <a:gs pos="12264">
                      <a:schemeClr val="tx1">
                        <a:lumMod val="75000"/>
                        <a:lumOff val="25000"/>
                      </a:schemeClr>
                    </a:gs>
                    <a:gs pos="71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buFont typeface="Arial" pitchFamily="34" charset="0"/>
              <a:buNone/>
            </a:pPr>
            <a:r>
              <a:rPr lang="en-US" dirty="0"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dirty="0"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dirty="0" smtClean="0"/>
              <a:t>Click to edit Master title style</a:t>
            </a:r>
            <a:endParaRPr lang="en-US" dirty="0"/>
          </a:p>
        </p:txBody>
      </p:sp>
    </p:spTree>
    <p:extLst>
      <p:ext uri="{BB962C8B-B14F-4D97-AF65-F5344CB8AC3E}">
        <p14:creationId xmlns:p14="http://schemas.microsoft.com/office/powerpoint/2010/main" val="938474058"/>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and Content - Code">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74638" y="1212850"/>
            <a:ext cx="11887200" cy="1534779"/>
          </a:xfrm>
        </p:spPr>
        <p:txBody>
          <a:bodyPr>
            <a:spAutoFit/>
          </a:bodyPr>
          <a:lstStyle>
            <a:lvl1pPr>
              <a:defRPr lang="en-US" sz="2400"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1pPr>
            <a:lvl2pPr marL="584200" indent="-241300">
              <a:defRPr lang="en-US" sz="2400"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2pPr>
            <a:lvl3pPr marL="571441" indent="-342900">
              <a:defRPr lang="en-US" sz="2400" kern="1200" dirty="0" smtClean="0">
                <a:gradFill>
                  <a:gsLst>
                    <a:gs pos="66981">
                      <a:schemeClr val="tx1">
                        <a:lumMod val="75000"/>
                        <a:lumOff val="25000"/>
                      </a:schemeClr>
                    </a:gs>
                    <a:gs pos="0">
                      <a:schemeClr val="tx1">
                        <a:lumMod val="75000"/>
                        <a:lumOff val="25000"/>
                      </a:schemeClr>
                    </a:gs>
                  </a:gsLst>
                  <a:lin ang="5400000" scaled="0"/>
                </a:gradFill>
                <a:latin typeface="Consolas" pitchFamily="49" charset="0"/>
                <a:ea typeface="+mn-ea"/>
                <a:cs typeface="Consolas" pitchFamily="49" charset="0"/>
              </a:defRPr>
            </a:lvl3pPr>
            <a:lvl4pPr>
              <a:defRPr sz="2000"/>
            </a:lvl4pPr>
            <a:lvl5pPr>
              <a:defRPr sz="2000"/>
            </a:lvl5pPr>
          </a:lstStyle>
          <a:p>
            <a:pPr marL="0" lvl="0" indent="0" algn="l" defTabSz="914166" rtl="0" eaLnBrk="1" latinLnBrk="0" hangingPunct="1">
              <a:spcBef>
                <a:spcPct val="20000"/>
              </a:spcBef>
              <a:spcAft>
                <a:spcPts val="816"/>
              </a:spcAft>
              <a:buFont typeface="Arial" pitchFamily="34" charset="0"/>
              <a:buNone/>
            </a:pPr>
            <a:r>
              <a:rPr lang="en-US" dirty="0" smtClean="0"/>
              <a:t>Click to edit Master text styles</a:t>
            </a:r>
          </a:p>
          <a:p>
            <a:pPr marL="0" marR="0" lvl="1" indent="0" algn="l" defTabSz="914166" rtl="0" eaLnBrk="1" fontAlgn="auto" latinLnBrk="0" hangingPunct="1">
              <a:lnSpc>
                <a:spcPct val="90000"/>
              </a:lnSpc>
              <a:spcBef>
                <a:spcPct val="20000"/>
              </a:spcBef>
              <a:spcAft>
                <a:spcPts val="816"/>
              </a:spcAft>
              <a:buClr>
                <a:schemeClr val="tx1"/>
              </a:buClr>
              <a:buSzPct val="90000"/>
              <a:buFont typeface="Arial" pitchFamily="34" charset="0"/>
              <a:buNone/>
              <a:tabLst/>
            </a:pPr>
            <a:r>
              <a:rPr lang="en-US" dirty="0" smtClean="0"/>
              <a:t>Second level</a:t>
            </a:r>
          </a:p>
          <a:p>
            <a:pPr marL="457082" lvl="2" indent="-228541" algn="l" defTabSz="914166" rtl="0" eaLnBrk="1" latinLnBrk="0" hangingPunct="1">
              <a:spcBef>
                <a:spcPct val="20000"/>
              </a:spcBef>
              <a:spcAft>
                <a:spcPts val="816"/>
              </a:spcAft>
              <a:buFont typeface="Arial" pitchFamily="34" charset="0"/>
              <a:buChar char="•"/>
            </a:pPr>
            <a:r>
              <a:rPr lang="en-US" dirty="0" smtClean="0"/>
              <a:t>Third level</a:t>
            </a:r>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599510500"/>
      </p:ext>
    </p:extLst>
  </p:cSld>
  <p:clrMapOvr>
    <a:masterClrMapping/>
  </p:clrMapOvr>
  <p:transition>
    <p:fade/>
  </p:transition>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579706318"/>
      </p:ext>
    </p:extLst>
  </p:cSld>
  <p:clrMapOvr>
    <a:masterClrMapping/>
  </p:clrMapOvr>
  <p:transition>
    <p:fade/>
  </p:transition>
  <p:timing>
    <p:tnLst>
      <p:par>
        <p:cTn id="1" dur="indefinite" restart="never" nodeType="tmRoot"/>
      </p:par>
    </p:tnLst>
  </p:timing>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6357268"/>
      </p:ext>
    </p:extLst>
  </p:cSld>
  <p:clrMapOvr>
    <a:masterClrMapping/>
  </p:clrMapOvr>
  <p:transition>
    <p:fade/>
  </p:transition>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Multiple Shapes &amp; Color Background">
    <p:spTree>
      <p:nvGrpSpPr>
        <p:cNvPr id="1" name=""/>
        <p:cNvGrpSpPr/>
        <p:nvPr/>
      </p:nvGrpSpPr>
      <p:grpSpPr>
        <a:xfrm>
          <a:off x="0" y="0"/>
          <a:ext cx="0" cy="0"/>
          <a:chOff x="0" y="0"/>
          <a:chExt cx="0" cy="0"/>
        </a:xfrm>
      </p:grpSpPr>
      <p:sp>
        <p:nvSpPr>
          <p:cNvPr id="6" name="Picture Placeholder 12"/>
          <p:cNvSpPr>
            <a:spLocks noGrp="1"/>
          </p:cNvSpPr>
          <p:nvPr>
            <p:ph type="pic" sz="quarter" idx="17"/>
          </p:nvPr>
        </p:nvSpPr>
        <p:spPr>
          <a:xfrm>
            <a:off x="274638" y="2307518"/>
            <a:ext cx="1563194" cy="323299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9" y="0"/>
                </a:moveTo>
                <a:lnTo>
                  <a:pt x="10000" y="2854"/>
                </a:lnTo>
                <a:cubicBezTo>
                  <a:pt x="9998" y="7335"/>
                  <a:pt x="9970" y="2648"/>
                  <a:pt x="9969" y="7131"/>
                </a:cubicBezTo>
                <a:cubicBezTo>
                  <a:pt x="9964" y="7082"/>
                  <a:pt x="-38" y="10005"/>
                  <a:pt x="0" y="10000"/>
                </a:cubicBezTo>
                <a:cubicBezTo>
                  <a:pt x="6" y="580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8" name="Picture Placeholder 12"/>
          <p:cNvSpPr>
            <a:spLocks noGrp="1"/>
          </p:cNvSpPr>
          <p:nvPr>
            <p:ph type="pic" sz="quarter" idx="18"/>
          </p:nvPr>
        </p:nvSpPr>
        <p:spPr>
          <a:xfrm>
            <a:off x="4745014" y="2301239"/>
            <a:ext cx="3232905" cy="3245549"/>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9" name="Picture Placeholder 12"/>
          <p:cNvSpPr>
            <a:spLocks noGrp="1"/>
          </p:cNvSpPr>
          <p:nvPr>
            <p:ph type="pic" sz="quarter" idx="19"/>
          </p:nvPr>
        </p:nvSpPr>
        <p:spPr>
          <a:xfrm>
            <a:off x="8258122" y="2302035"/>
            <a:ext cx="3903716" cy="3243962"/>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54"/>
              <a:gd name="connsiteY0" fmla="*/ 0 h 10000"/>
              <a:gd name="connsiteX1" fmla="*/ 10046 w 10054"/>
              <a:gd name="connsiteY1" fmla="*/ 693 h 10000"/>
              <a:gd name="connsiteX2" fmla="*/ 10054 w 10054"/>
              <a:gd name="connsiteY2" fmla="*/ 8579 h 10000"/>
              <a:gd name="connsiteX3" fmla="*/ 0 w 10054"/>
              <a:gd name="connsiteY3" fmla="*/ 10000 h 10000"/>
              <a:gd name="connsiteX4" fmla="*/ 9 w 10054"/>
              <a:gd name="connsiteY4" fmla="*/ 0 h 10000"/>
              <a:gd name="connsiteX0" fmla="*/ 9 w 10047"/>
              <a:gd name="connsiteY0" fmla="*/ 0 h 10000"/>
              <a:gd name="connsiteX1" fmla="*/ 10046 w 10047"/>
              <a:gd name="connsiteY1" fmla="*/ 693 h 10000"/>
              <a:gd name="connsiteX2" fmla="*/ 10043 w 10047"/>
              <a:gd name="connsiteY2" fmla="*/ 9284 h 10000"/>
              <a:gd name="connsiteX3" fmla="*/ 0 w 10047"/>
              <a:gd name="connsiteY3" fmla="*/ 10000 h 10000"/>
              <a:gd name="connsiteX4" fmla="*/ 9 w 10047"/>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47" h="10000">
                <a:moveTo>
                  <a:pt x="9" y="0"/>
                </a:moveTo>
                <a:cubicBezTo>
                  <a:pt x="-9" y="5"/>
                  <a:pt x="5027" y="346"/>
                  <a:pt x="10046" y="693"/>
                </a:cubicBezTo>
                <a:cubicBezTo>
                  <a:pt x="10052" y="3075"/>
                  <a:pt x="10037" y="6902"/>
                  <a:pt x="10043" y="9284"/>
                </a:cubicBezTo>
                <a:lnTo>
                  <a:pt x="0" y="10000"/>
                </a:lnTo>
                <a:cubicBezTo>
                  <a:pt x="6" y="6667"/>
                  <a:pt x="4" y="5000"/>
                  <a:pt x="9" y="0"/>
                </a:cubicBezTo>
                <a:close/>
              </a:path>
            </a:pathLst>
          </a:custGeom>
        </p:spPr>
        <p:txBody>
          <a:bodyPr anchor="ctr" anchorCtr="0">
            <a:normAutofit/>
          </a:bodyPr>
          <a:lstStyle>
            <a:lvl1pPr>
              <a:defRPr sz="1600"/>
            </a:lvl1pPr>
          </a:lstStyle>
          <a:p>
            <a:r>
              <a:rPr lang="en-US" smtClean="0"/>
              <a:t>Click icon to add picture</a:t>
            </a:r>
            <a:endParaRPr lang="en-US" dirty="0"/>
          </a:p>
        </p:txBody>
      </p:sp>
      <p:sp>
        <p:nvSpPr>
          <p:cNvPr id="10" name="Picture Placeholder 12"/>
          <p:cNvSpPr>
            <a:spLocks noGrp="1"/>
          </p:cNvSpPr>
          <p:nvPr>
            <p:ph type="pic" sz="quarter" idx="20"/>
          </p:nvPr>
        </p:nvSpPr>
        <p:spPr>
          <a:xfrm>
            <a:off x="2118039" y="2301050"/>
            <a:ext cx="2346769" cy="3245927"/>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8579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10000"/>
              <a:gd name="connsiteX1" fmla="*/ 10057 w 10057"/>
              <a:gd name="connsiteY1" fmla="*/ 1452 h 10000"/>
              <a:gd name="connsiteX2" fmla="*/ 10054 w 10057"/>
              <a:gd name="connsiteY2" fmla="*/ 5606 h 10000"/>
              <a:gd name="connsiteX3" fmla="*/ 0 w 10057"/>
              <a:gd name="connsiteY3" fmla="*/ 10000 h 10000"/>
              <a:gd name="connsiteX4" fmla="*/ 9 w 10057"/>
              <a:gd name="connsiteY4" fmla="*/ 0 h 10000"/>
              <a:gd name="connsiteX0" fmla="*/ 9 w 10057"/>
              <a:gd name="connsiteY0" fmla="*/ 0 h 7951"/>
              <a:gd name="connsiteX1" fmla="*/ 10057 w 10057"/>
              <a:gd name="connsiteY1" fmla="*/ 1452 h 7951"/>
              <a:gd name="connsiteX2" fmla="*/ 10054 w 10057"/>
              <a:gd name="connsiteY2" fmla="*/ 5606 h 7951"/>
              <a:gd name="connsiteX3" fmla="*/ 0 w 10057"/>
              <a:gd name="connsiteY3" fmla="*/ 7951 h 7951"/>
              <a:gd name="connsiteX4" fmla="*/ 9 w 10057"/>
              <a:gd name="connsiteY4" fmla="*/ 0 h 7951"/>
              <a:gd name="connsiteX0" fmla="*/ 9 w 10000"/>
              <a:gd name="connsiteY0" fmla="*/ 0 h 10000"/>
              <a:gd name="connsiteX1" fmla="*/ 10000 w 10000"/>
              <a:gd name="connsiteY1" fmla="*/ 1826 h 10000"/>
              <a:gd name="connsiteX2" fmla="*/ 9997 w 10000"/>
              <a:gd name="connsiteY2" fmla="*/ 705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1826 h 10000"/>
              <a:gd name="connsiteX2" fmla="*/ 9969 w 10000"/>
              <a:gd name="connsiteY2" fmla="*/ 7131 h 10000"/>
              <a:gd name="connsiteX3" fmla="*/ 0 w 10000"/>
              <a:gd name="connsiteY3" fmla="*/ 10000 h 10000"/>
              <a:gd name="connsiteX4" fmla="*/ 9 w 10000"/>
              <a:gd name="connsiteY4" fmla="*/ 0 h 10000"/>
              <a:gd name="connsiteX0" fmla="*/ 9 w 10000"/>
              <a:gd name="connsiteY0" fmla="*/ 0 h 10000"/>
              <a:gd name="connsiteX1" fmla="*/ 10000 w 10000"/>
              <a:gd name="connsiteY1" fmla="*/ 2854 h 10000"/>
              <a:gd name="connsiteX2" fmla="*/ 9969 w 10000"/>
              <a:gd name="connsiteY2" fmla="*/ 7131 h 10000"/>
              <a:gd name="connsiteX3" fmla="*/ 0 w 10000"/>
              <a:gd name="connsiteY3" fmla="*/ 10000 h 10000"/>
              <a:gd name="connsiteX4" fmla="*/ 9 w 10000"/>
              <a:gd name="connsiteY4" fmla="*/ 0 h 10000"/>
              <a:gd name="connsiteX0" fmla="*/ 9 w 15000"/>
              <a:gd name="connsiteY0" fmla="*/ 0 h 10000"/>
              <a:gd name="connsiteX1" fmla="*/ 15000 w 15000"/>
              <a:gd name="connsiteY1" fmla="*/ 2173 h 10000"/>
              <a:gd name="connsiteX2" fmla="*/ 9969 w 15000"/>
              <a:gd name="connsiteY2" fmla="*/ 7131 h 10000"/>
              <a:gd name="connsiteX3" fmla="*/ 0 w 15000"/>
              <a:gd name="connsiteY3" fmla="*/ 10000 h 10000"/>
              <a:gd name="connsiteX4" fmla="*/ 9 w 15000"/>
              <a:gd name="connsiteY4" fmla="*/ 0 h 10000"/>
              <a:gd name="connsiteX0" fmla="*/ 9 w 15024"/>
              <a:gd name="connsiteY0" fmla="*/ 0 h 10000"/>
              <a:gd name="connsiteX1" fmla="*/ 15000 w 15024"/>
              <a:gd name="connsiteY1" fmla="*/ 2173 h 10000"/>
              <a:gd name="connsiteX2" fmla="*/ 15024 w 15024"/>
              <a:gd name="connsiteY2" fmla="*/ 7919 h 10000"/>
              <a:gd name="connsiteX3" fmla="*/ 0 w 15024"/>
              <a:gd name="connsiteY3" fmla="*/ 10000 h 10000"/>
              <a:gd name="connsiteX4" fmla="*/ 9 w 15024"/>
              <a:gd name="connsiteY4" fmla="*/ 0 h 10000"/>
              <a:gd name="connsiteX0" fmla="*/ 9 w 15024"/>
              <a:gd name="connsiteY0" fmla="*/ 0 h 10000"/>
              <a:gd name="connsiteX1" fmla="*/ 15000 w 15024"/>
              <a:gd name="connsiteY1" fmla="*/ 2173 h 10000"/>
              <a:gd name="connsiteX2" fmla="*/ 15024 w 15024"/>
              <a:gd name="connsiteY2" fmla="*/ 7906 h 10000"/>
              <a:gd name="connsiteX3" fmla="*/ 0 w 15024"/>
              <a:gd name="connsiteY3" fmla="*/ 10000 h 10000"/>
              <a:gd name="connsiteX4" fmla="*/ 9 w 15024"/>
              <a:gd name="connsiteY4" fmla="*/ 0 h 10000"/>
              <a:gd name="connsiteX0" fmla="*/ 1 w 15016"/>
              <a:gd name="connsiteY0" fmla="*/ 0 h 10053"/>
              <a:gd name="connsiteX1" fmla="*/ 14992 w 15016"/>
              <a:gd name="connsiteY1" fmla="*/ 2173 h 10053"/>
              <a:gd name="connsiteX2" fmla="*/ 15016 w 15016"/>
              <a:gd name="connsiteY2" fmla="*/ 7906 h 10053"/>
              <a:gd name="connsiteX3" fmla="*/ 20 w 15016"/>
              <a:gd name="connsiteY3" fmla="*/ 10053 h 10053"/>
              <a:gd name="connsiteX4" fmla="*/ 1 w 15016"/>
              <a:gd name="connsiteY4" fmla="*/ 0 h 10053"/>
              <a:gd name="connsiteX0" fmla="*/ 9 w 15024"/>
              <a:gd name="connsiteY0" fmla="*/ 0 h 10040"/>
              <a:gd name="connsiteX1" fmla="*/ 15000 w 15024"/>
              <a:gd name="connsiteY1" fmla="*/ 2173 h 10040"/>
              <a:gd name="connsiteX2" fmla="*/ 15024 w 15024"/>
              <a:gd name="connsiteY2" fmla="*/ 7906 h 10040"/>
              <a:gd name="connsiteX3" fmla="*/ 0 w 15024"/>
              <a:gd name="connsiteY3" fmla="*/ 10040 h 10040"/>
              <a:gd name="connsiteX4" fmla="*/ 9 w 15024"/>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39"/>
              <a:gd name="connsiteY0" fmla="*/ 0 h 10040"/>
              <a:gd name="connsiteX1" fmla="*/ 15139 w 15139"/>
              <a:gd name="connsiteY1" fmla="*/ 2200 h 10040"/>
              <a:gd name="connsiteX2" fmla="*/ 15024 w 15139"/>
              <a:gd name="connsiteY2" fmla="*/ 7906 h 10040"/>
              <a:gd name="connsiteX3" fmla="*/ 0 w 15139"/>
              <a:gd name="connsiteY3" fmla="*/ 10040 h 10040"/>
              <a:gd name="connsiteX4" fmla="*/ 9 w 15139"/>
              <a:gd name="connsiteY4" fmla="*/ 0 h 10040"/>
              <a:gd name="connsiteX0" fmla="*/ 9 w 15148"/>
              <a:gd name="connsiteY0" fmla="*/ 0 h 10040"/>
              <a:gd name="connsiteX1" fmla="*/ 15139 w 15148"/>
              <a:gd name="connsiteY1" fmla="*/ 2200 h 10040"/>
              <a:gd name="connsiteX2" fmla="*/ 15135 w 15148"/>
              <a:gd name="connsiteY2" fmla="*/ 7906 h 10040"/>
              <a:gd name="connsiteX3" fmla="*/ 0 w 15148"/>
              <a:gd name="connsiteY3" fmla="*/ 10040 h 10040"/>
              <a:gd name="connsiteX4" fmla="*/ 9 w 15148"/>
              <a:gd name="connsiteY4" fmla="*/ 0 h 10040"/>
              <a:gd name="connsiteX0" fmla="*/ 9 w 15143"/>
              <a:gd name="connsiteY0" fmla="*/ 0 h 10040"/>
              <a:gd name="connsiteX1" fmla="*/ 15111 w 15143"/>
              <a:gd name="connsiteY1" fmla="*/ 2240 h 10040"/>
              <a:gd name="connsiteX2" fmla="*/ 15135 w 15143"/>
              <a:gd name="connsiteY2" fmla="*/ 7906 h 10040"/>
              <a:gd name="connsiteX3" fmla="*/ 0 w 15143"/>
              <a:gd name="connsiteY3" fmla="*/ 10040 h 10040"/>
              <a:gd name="connsiteX4" fmla="*/ 9 w 15143"/>
              <a:gd name="connsiteY4" fmla="*/ 0 h 10040"/>
              <a:gd name="connsiteX0" fmla="*/ 9 w 15141"/>
              <a:gd name="connsiteY0" fmla="*/ 0 h 10040"/>
              <a:gd name="connsiteX1" fmla="*/ 15083 w 15141"/>
              <a:gd name="connsiteY1" fmla="*/ 2187 h 10040"/>
              <a:gd name="connsiteX2" fmla="*/ 15135 w 15141"/>
              <a:gd name="connsiteY2" fmla="*/ 7906 h 10040"/>
              <a:gd name="connsiteX3" fmla="*/ 0 w 15141"/>
              <a:gd name="connsiteY3" fmla="*/ 10040 h 10040"/>
              <a:gd name="connsiteX4" fmla="*/ 9 w 15141"/>
              <a:gd name="connsiteY4" fmla="*/ 0 h 10040"/>
              <a:gd name="connsiteX0" fmla="*/ 9 w 15083"/>
              <a:gd name="connsiteY0" fmla="*/ 0 h 10040"/>
              <a:gd name="connsiteX1" fmla="*/ 15083 w 15083"/>
              <a:gd name="connsiteY1" fmla="*/ 2187 h 10040"/>
              <a:gd name="connsiteX2" fmla="*/ 15052 w 15083"/>
              <a:gd name="connsiteY2" fmla="*/ 7906 h 10040"/>
              <a:gd name="connsiteX3" fmla="*/ 0 w 15083"/>
              <a:gd name="connsiteY3" fmla="*/ 10040 h 10040"/>
              <a:gd name="connsiteX4" fmla="*/ 9 w 15083"/>
              <a:gd name="connsiteY4" fmla="*/ 0 h 10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83" h="10040">
                <a:moveTo>
                  <a:pt x="9" y="0"/>
                </a:moveTo>
                <a:lnTo>
                  <a:pt x="15083" y="2187"/>
                </a:lnTo>
                <a:cubicBezTo>
                  <a:pt x="15081" y="2167"/>
                  <a:pt x="15081" y="7843"/>
                  <a:pt x="15052" y="7906"/>
                </a:cubicBezTo>
                <a:cubicBezTo>
                  <a:pt x="15047" y="7857"/>
                  <a:pt x="-38" y="10045"/>
                  <a:pt x="0" y="10040"/>
                </a:cubicBezTo>
                <a:cubicBezTo>
                  <a:pt x="6" y="5848"/>
                  <a:pt x="3" y="4192"/>
                  <a:pt x="9" y="0"/>
                </a:cubicBezTo>
                <a:close/>
              </a:path>
            </a:pathLst>
          </a:custGeom>
        </p:spPr>
        <p:txBody>
          <a:bodyPr anchor="ctr" anchorCtr="0">
            <a:normAutofit/>
          </a:bodyPr>
          <a:lstStyle>
            <a:lvl1pPr marL="0" marR="0" indent="0" algn="l" defTabSz="1243266" rtl="0" eaLnBrk="1" fontAlgn="base" latinLnBrk="0" hangingPunct="1">
              <a:lnSpc>
                <a:spcPct val="95000"/>
              </a:lnSpc>
              <a:spcBef>
                <a:spcPts val="0"/>
              </a:spcBef>
              <a:spcAft>
                <a:spcPts val="0"/>
              </a:spcAft>
              <a:buClr>
                <a:schemeClr val="accent1"/>
              </a:buClr>
              <a:buSzPct val="110000"/>
              <a:buFont typeface="Avenir LT Pro 45 Book" charset="0"/>
              <a:buNone/>
              <a:tabLst/>
              <a:defRPr sz="1600"/>
            </a:lvl1pPr>
          </a:lstStyle>
          <a:p>
            <a:r>
              <a:rPr lang="en-US" smtClean="0"/>
              <a:t>Click icon to add picture</a:t>
            </a:r>
            <a:endParaRPr lang="en-US" dirty="0"/>
          </a:p>
        </p:txBody>
      </p:sp>
      <p:sp>
        <p:nvSpPr>
          <p:cNvPr id="2" name="Title 1"/>
          <p:cNvSpPr>
            <a:spLocks noGrp="1"/>
          </p:cNvSpPr>
          <p:nvPr>
            <p:ph type="title" hasCustomPrompt="1"/>
          </p:nvPr>
        </p:nvSpPr>
        <p:spPr/>
        <p:txBody>
          <a:bodyPr/>
          <a:lstStyle/>
          <a:p>
            <a:r>
              <a:rPr lang="en-US" dirty="0" smtClean="0"/>
              <a:t>Click to edit master title style</a:t>
            </a:r>
            <a:endParaRPr lang="en-US" dirty="0"/>
          </a:p>
        </p:txBody>
      </p:sp>
    </p:spTree>
    <p:extLst>
      <p:ext uri="{BB962C8B-B14F-4D97-AF65-F5344CB8AC3E}">
        <p14:creationId xmlns:p14="http://schemas.microsoft.com/office/powerpoint/2010/main" val="342374873"/>
      </p:ext>
    </p:extLst>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 Only Large">
    <p:spTree>
      <p:nvGrpSpPr>
        <p:cNvPr id="1" name=""/>
        <p:cNvGrpSpPr/>
        <p:nvPr/>
      </p:nvGrpSpPr>
      <p:grpSpPr>
        <a:xfrm>
          <a:off x="0" y="0"/>
          <a:ext cx="0" cy="0"/>
          <a:chOff x="0" y="0"/>
          <a:chExt cx="0" cy="0"/>
        </a:xfrm>
      </p:grpSpPr>
      <p:sp>
        <p:nvSpPr>
          <p:cNvPr id="2" name="Title 1"/>
          <p:cNvSpPr>
            <a:spLocks noGrp="1"/>
          </p:cNvSpPr>
          <p:nvPr>
            <p:ph type="title"/>
          </p:nvPr>
        </p:nvSpPr>
        <p:spPr>
          <a:xfrm>
            <a:off x="1189038" y="2125663"/>
            <a:ext cx="10058399" cy="1828800"/>
          </a:xfrm>
        </p:spPr>
        <p:txBody>
          <a:bodyPr/>
          <a:lstStyle>
            <a:lvl1pPr>
              <a:defRPr sz="4800" baseline="0"/>
            </a:lvl1pPr>
          </a:lstStyle>
          <a:p>
            <a:r>
              <a:rPr lang="en-US" smtClean="0"/>
              <a:t>Click to edit Master title style</a:t>
            </a:r>
            <a:endParaRPr lang="en-US" dirty="0"/>
          </a:p>
        </p:txBody>
      </p:sp>
    </p:spTree>
    <p:extLst>
      <p:ext uri="{BB962C8B-B14F-4D97-AF65-F5344CB8AC3E}">
        <p14:creationId xmlns:p14="http://schemas.microsoft.com/office/powerpoint/2010/main" val="2611748254"/>
      </p:ext>
    </p:extLst>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a:p>
        </p:txBody>
      </p:sp>
      <p:sp>
        <p:nvSpPr>
          <p:cNvPr id="3" name="Text Placeholder 2"/>
          <p:cNvSpPr>
            <a:spLocks noGrp="1"/>
          </p:cNvSpPr>
          <p:nvPr>
            <p:ph type="body" sz="quarter" idx="11" hasCustomPrompt="1"/>
          </p:nvPr>
        </p:nvSpPr>
        <p:spPr>
          <a:xfrm>
            <a:off x="283148" y="1668463"/>
            <a:ext cx="2743200" cy="5029200"/>
          </a:xfrm>
        </p:spPr>
        <p:txBody>
          <a:bodyPr>
            <a:noAutofit/>
          </a:bodyPr>
          <a:lstStyle>
            <a:lvl1pPr marL="342900" indent="-342900">
              <a:buNone/>
              <a:defRPr kumimoji="0" lang="en-US" sz="2400" b="0" i="0" u="none" strike="noStrike" kern="1200" cap="none" spc="0" normalizeH="0" baseline="0" dirty="0" smtClean="0">
                <a:ln>
                  <a:noFill/>
                </a:ln>
                <a:gradFill>
                  <a:gsLst>
                    <a:gs pos="100000">
                      <a:srgbClr val="000000">
                        <a:lumMod val="75000"/>
                        <a:lumOff val="25000"/>
                      </a:srgbClr>
                    </a:gs>
                    <a:gs pos="0">
                      <a:srgbClr val="000000">
                        <a:lumMod val="75000"/>
                        <a:lumOff val="25000"/>
                      </a:srgbClr>
                    </a:gs>
                  </a:gsLst>
                  <a:lin ang="5400000" scaled="0"/>
                </a:gradFill>
                <a:effectLst/>
                <a:uLnTx/>
                <a:uFillTx/>
                <a:latin typeface="+mn-lt"/>
                <a:ea typeface="+mj-ea"/>
                <a:cs typeface="+mj-cs"/>
              </a:defRPr>
            </a:lvl1pPr>
          </a:lstStyle>
          <a:p>
            <a:pPr marL="0" marR="0" lvl="0" indent="0" algn="l" defTabSz="914166" rtl="0" eaLnBrk="1" fontAlgn="auto" latinLnBrk="0" hangingPunct="1">
              <a:lnSpc>
                <a:spcPct val="100000"/>
              </a:lnSpc>
              <a:spcBef>
                <a:spcPct val="0"/>
              </a:spcBef>
              <a:spcAft>
                <a:spcPts val="0"/>
              </a:spcAft>
              <a:buClrTx/>
              <a:buSzTx/>
              <a:tabLst/>
              <a:defRPr/>
            </a:pPr>
            <a:r>
              <a:rPr lang="en-US" dirty="0" smtClean="0"/>
              <a:t>Click to edit</a:t>
            </a:r>
            <a:br>
              <a:rPr lang="en-US" dirty="0" smtClean="0"/>
            </a:br>
            <a:r>
              <a:rPr lang="en-US" dirty="0" smtClean="0"/>
              <a:t>Master text styles</a:t>
            </a:r>
          </a:p>
        </p:txBody>
      </p:sp>
    </p:spTree>
    <p:extLst>
      <p:ext uri="{BB962C8B-B14F-4D97-AF65-F5344CB8AC3E}">
        <p14:creationId xmlns:p14="http://schemas.microsoft.com/office/powerpoint/2010/main" val="1281390374"/>
      </p:ext>
    </p:extLst>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wrap="square" lIns="182880" tIns="146304" rIns="182880" bIns="146304" anchor="ctr">
            <a:noAutofit/>
          </a:bodyPr>
          <a:lstStyle>
            <a:lvl1pPr marL="0" indent="0">
              <a:lnSpc>
                <a:spcPct val="95000"/>
              </a:lnSpc>
              <a:spcBef>
                <a:spcPts val="0"/>
              </a:spcBef>
              <a:spcAft>
                <a:spcPts val="1632"/>
              </a:spcAft>
              <a:buNone/>
              <a:defRPr lang="en-US" sz="3600" kern="1200" dirty="0" smtClean="0">
                <a:gradFill>
                  <a:gsLst>
                    <a:gs pos="28302">
                      <a:schemeClr val="tx1">
                        <a:lumMod val="75000"/>
                        <a:lumOff val="25000"/>
                      </a:schemeClr>
                    </a:gs>
                    <a:gs pos="67000">
                      <a:schemeClr val="tx1">
                        <a:lumMod val="75000"/>
                        <a:lumOff val="25000"/>
                      </a:schemeClr>
                    </a:gs>
                  </a:gsLst>
                  <a:lin ang="5400000" scaled="0"/>
                </a:gradFill>
                <a:latin typeface="+mj-lt"/>
                <a:ea typeface="+mn-ea"/>
                <a:cs typeface="+mn-cs"/>
              </a:defRPr>
            </a:lvl1pPr>
            <a:lvl2pPr>
              <a:lnSpc>
                <a:spcPct val="100000"/>
              </a:lnSpc>
              <a:spcBef>
                <a:spcPts val="816"/>
              </a:spcBef>
              <a:defRPr sz="1900">
                <a:solidFill>
                  <a:srgbClr val="FFFFFF"/>
                </a:solidFill>
              </a:defRPr>
            </a:lvl2pPr>
            <a:lvl3pPr>
              <a:lnSpc>
                <a:spcPct val="100000"/>
              </a:lnSpc>
              <a:spcBef>
                <a:spcPts val="816"/>
              </a:spcBef>
              <a:defRPr sz="1900">
                <a:solidFill>
                  <a:srgbClr val="FFFFFF"/>
                </a:solidFill>
              </a:defRPr>
            </a:lvl3pPr>
            <a:lvl4pPr>
              <a:lnSpc>
                <a:spcPct val="100000"/>
              </a:lnSpc>
              <a:spcBef>
                <a:spcPts val="816"/>
              </a:spcBef>
              <a:defRPr sz="1900">
                <a:solidFill>
                  <a:srgbClr val="FFFFFF"/>
                </a:solidFill>
              </a:defRPr>
            </a:lvl4pPr>
            <a:lvl5pPr>
              <a:lnSpc>
                <a:spcPct val="100000"/>
              </a:lnSpc>
              <a:spcBef>
                <a:spcPts val="816"/>
              </a:spcBef>
              <a:defRPr sz="1900">
                <a:solidFill>
                  <a:srgbClr val="FFFFFF"/>
                </a:solidFill>
              </a:defRPr>
            </a:lvl5pPr>
          </a:lstStyle>
          <a:p>
            <a:pPr marL="0" lvl="0" indent="0" algn="l" defTabSz="914166" rtl="0" eaLnBrk="1" latinLnBrk="0" hangingPunct="1">
              <a:spcBef>
                <a:spcPct val="20000"/>
              </a:spcBef>
            </a:pPr>
            <a:r>
              <a:rPr lang="en-US" smtClean="0"/>
              <a:t>Click to edit Master text styles</a:t>
            </a:r>
          </a:p>
        </p:txBody>
      </p:sp>
      <p:sp>
        <p:nvSpPr>
          <p:cNvPr id="15" name="Title 1"/>
          <p:cNvSpPr>
            <a:spLocks noGrp="1"/>
          </p:cNvSpPr>
          <p:nvPr>
            <p:ph type="ctrTitle" hasCustomPrompt="1"/>
          </p:nvPr>
        </p:nvSpPr>
        <p:spPr>
          <a:xfrm>
            <a:off x="274638" y="1537563"/>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00B294"/>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420628718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lor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None/>
              <a:defRPr lang="en-US" sz="3600" kern="1200" dirty="0" smtClean="0">
                <a:gradFill>
                  <a:gsLst>
                    <a:gs pos="8491">
                      <a:schemeClr val="tx1">
                        <a:lumMod val="75000"/>
                        <a:lumOff val="25000"/>
                      </a:schemeClr>
                    </a:gs>
                    <a:gs pos="100000">
                      <a:schemeClr val="tx1">
                        <a:lumMod val="75000"/>
                        <a:lumOff val="25000"/>
                      </a:schemeClr>
                    </a:gs>
                  </a:gsLst>
                  <a:lin ang="5400000" scaled="0"/>
                </a:gradFill>
                <a:latin typeface="+mj-lt"/>
                <a:ea typeface="+mn-ea"/>
                <a:cs typeface="+mn-cs"/>
              </a:defRPr>
            </a:lvl1pPr>
          </a:lstStyle>
          <a:p>
            <a:pPr marL="0" lvl="0" indent="0" algn="l" defTabSz="914166" rtl="0" eaLnBrk="1" latinLnBrk="0" hangingPunct="1">
              <a:spcBef>
                <a:spcPct val="20000"/>
              </a:spcBef>
              <a:spcAft>
                <a:spcPts val="1632"/>
              </a:spcAft>
            </a:pPr>
            <a:r>
              <a:rPr lang="en-US" smtClean="0"/>
              <a:t>Click to edit Master text styles</a:t>
            </a:r>
          </a:p>
        </p:txBody>
      </p:sp>
      <p:sp>
        <p:nvSpPr>
          <p:cNvPr id="6" name="Text Placeholder 8"/>
          <p:cNvSpPr>
            <a:spLocks noGrp="1"/>
          </p:cNvSpPr>
          <p:nvPr>
            <p:ph type="body" sz="quarter" idx="16" hasCustomPrompt="1"/>
          </p:nvPr>
        </p:nvSpPr>
        <p:spPr>
          <a:xfrm>
            <a:off x="274641" y="296864"/>
            <a:ext cx="11887199" cy="914400"/>
          </a:xfrm>
        </p:spPr>
        <p:txBody>
          <a:bodyPr vert="horz" lIns="182880" tIns="146304" rIns="182880" bIns="146304" rtlCol="0" anchor="t">
            <a:noAutofit/>
          </a:bodyPr>
          <a:lstStyle>
            <a:lvl1pPr marL="0" indent="0"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a:lstStyle>
          <a:p>
            <a:pPr lvl="0">
              <a:spcBef>
                <a:spcPct val="0"/>
              </a:spcBef>
            </a:pPr>
            <a:r>
              <a:rPr lang="en-US" dirty="0" smtClean="0"/>
              <a:t>Click to edit master text styles</a:t>
            </a:r>
          </a:p>
        </p:txBody>
      </p:sp>
      <p:sp>
        <p:nvSpPr>
          <p:cNvPr id="5" name="Title 1"/>
          <p:cNvSpPr>
            <a:spLocks noGrp="1"/>
          </p:cNvSpPr>
          <p:nvPr>
            <p:ph type="ctrTitle" hasCustomPrompt="1"/>
          </p:nvPr>
        </p:nvSpPr>
        <p:spPr>
          <a:xfrm>
            <a:off x="274638" y="1537564"/>
            <a:ext cx="3931941" cy="3919398"/>
          </a:xfrm>
          <a:custGeom>
            <a:avLst/>
            <a:gdLst>
              <a:gd name="connsiteX0" fmla="*/ 0 w 2431552"/>
              <a:gd name="connsiteY0" fmla="*/ 0 h 576072"/>
              <a:gd name="connsiteX1" fmla="*/ 2431552 w 2431552"/>
              <a:gd name="connsiteY1" fmla="*/ 0 h 576072"/>
              <a:gd name="connsiteX2" fmla="*/ 2431552 w 2431552"/>
              <a:gd name="connsiteY2" fmla="*/ 576072 h 576072"/>
              <a:gd name="connsiteX3" fmla="*/ 0 w 2431552"/>
              <a:gd name="connsiteY3" fmla="*/ 576072 h 576072"/>
              <a:gd name="connsiteX4" fmla="*/ 0 w 2431552"/>
              <a:gd name="connsiteY4" fmla="*/ 0 h 576072"/>
              <a:gd name="connsiteX0" fmla="*/ 0 w 2610228"/>
              <a:gd name="connsiteY0" fmla="*/ 704193 h 1280265"/>
              <a:gd name="connsiteX1" fmla="*/ 2610228 w 2610228"/>
              <a:gd name="connsiteY1" fmla="*/ 0 h 1280265"/>
              <a:gd name="connsiteX2" fmla="*/ 2431552 w 2610228"/>
              <a:gd name="connsiteY2" fmla="*/ 1280265 h 1280265"/>
              <a:gd name="connsiteX3" fmla="*/ 0 w 2610228"/>
              <a:gd name="connsiteY3" fmla="*/ 1280265 h 1280265"/>
              <a:gd name="connsiteX4" fmla="*/ 0 w 2610228"/>
              <a:gd name="connsiteY4" fmla="*/ 704193 h 1280265"/>
              <a:gd name="connsiteX0" fmla="*/ 0 w 2620739"/>
              <a:gd name="connsiteY0" fmla="*/ 704193 h 2037009"/>
              <a:gd name="connsiteX1" fmla="*/ 2610228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620739"/>
              <a:gd name="connsiteY0" fmla="*/ 483476 h 1816292"/>
              <a:gd name="connsiteX1" fmla="*/ 2389511 w 2620739"/>
              <a:gd name="connsiteY1" fmla="*/ 0 h 1816292"/>
              <a:gd name="connsiteX2" fmla="*/ 2620739 w 2620739"/>
              <a:gd name="connsiteY2" fmla="*/ 1816292 h 1816292"/>
              <a:gd name="connsiteX3" fmla="*/ 0 w 2620739"/>
              <a:gd name="connsiteY3" fmla="*/ 1059548 h 1816292"/>
              <a:gd name="connsiteX4" fmla="*/ 0 w 2620739"/>
              <a:gd name="connsiteY4" fmla="*/ 483476 h 1816292"/>
              <a:gd name="connsiteX0" fmla="*/ 0 w 2620739"/>
              <a:gd name="connsiteY0" fmla="*/ 704193 h 2037009"/>
              <a:gd name="connsiteX1" fmla="*/ 2589207 w 2620739"/>
              <a:gd name="connsiteY1" fmla="*/ 0 h 2037009"/>
              <a:gd name="connsiteX2" fmla="*/ 2620739 w 2620739"/>
              <a:gd name="connsiteY2" fmla="*/ 2037009 h 2037009"/>
              <a:gd name="connsiteX3" fmla="*/ 0 w 2620739"/>
              <a:gd name="connsiteY3" fmla="*/ 1280265 h 2037009"/>
              <a:gd name="connsiteX4" fmla="*/ 0 w 2620739"/>
              <a:gd name="connsiteY4" fmla="*/ 704193 h 2037009"/>
              <a:gd name="connsiteX0" fmla="*/ 0 w 2862477"/>
              <a:gd name="connsiteY0" fmla="*/ 0 h 2425892"/>
              <a:gd name="connsiteX1" fmla="*/ 2830945 w 2862477"/>
              <a:gd name="connsiteY1" fmla="*/ 388883 h 2425892"/>
              <a:gd name="connsiteX2" fmla="*/ 2862477 w 2862477"/>
              <a:gd name="connsiteY2" fmla="*/ 2425892 h 2425892"/>
              <a:gd name="connsiteX3" fmla="*/ 241738 w 2862477"/>
              <a:gd name="connsiteY3" fmla="*/ 1669148 h 2425892"/>
              <a:gd name="connsiteX4" fmla="*/ 0 w 2862477"/>
              <a:gd name="connsiteY4" fmla="*/ 0 h 2425892"/>
              <a:gd name="connsiteX0" fmla="*/ 0 w 2862477"/>
              <a:gd name="connsiteY0" fmla="*/ 0 h 2804265"/>
              <a:gd name="connsiteX1" fmla="*/ 2830945 w 2862477"/>
              <a:gd name="connsiteY1" fmla="*/ 388883 h 2804265"/>
              <a:gd name="connsiteX2" fmla="*/ 2862477 w 2862477"/>
              <a:gd name="connsiteY2" fmla="*/ 2425892 h 2804265"/>
              <a:gd name="connsiteX3" fmla="*/ 21021 w 2862477"/>
              <a:gd name="connsiteY3" fmla="*/ 2804265 h 2804265"/>
              <a:gd name="connsiteX4" fmla="*/ 0 w 2862477"/>
              <a:gd name="connsiteY4" fmla="*/ 0 h 2804265"/>
              <a:gd name="connsiteX0" fmla="*/ 0 w 2967580"/>
              <a:gd name="connsiteY0" fmla="*/ 0 h 2961920"/>
              <a:gd name="connsiteX1" fmla="*/ 2936048 w 2967580"/>
              <a:gd name="connsiteY1" fmla="*/ 546538 h 2961920"/>
              <a:gd name="connsiteX2" fmla="*/ 2967580 w 2967580"/>
              <a:gd name="connsiteY2" fmla="*/ 2583547 h 2961920"/>
              <a:gd name="connsiteX3" fmla="*/ 126124 w 2967580"/>
              <a:gd name="connsiteY3" fmla="*/ 2961920 h 2961920"/>
              <a:gd name="connsiteX4" fmla="*/ 0 w 2967580"/>
              <a:gd name="connsiteY4" fmla="*/ 0 h 2961920"/>
              <a:gd name="connsiteX0" fmla="*/ 10511 w 2841456"/>
              <a:gd name="connsiteY0" fmla="*/ 0 h 2814775"/>
              <a:gd name="connsiteX1" fmla="*/ 2809924 w 2841456"/>
              <a:gd name="connsiteY1" fmla="*/ 399393 h 2814775"/>
              <a:gd name="connsiteX2" fmla="*/ 2841456 w 2841456"/>
              <a:gd name="connsiteY2" fmla="*/ 2436402 h 2814775"/>
              <a:gd name="connsiteX3" fmla="*/ 0 w 2841456"/>
              <a:gd name="connsiteY3" fmla="*/ 2814775 h 2814775"/>
              <a:gd name="connsiteX4" fmla="*/ 10511 w 2841456"/>
              <a:gd name="connsiteY4" fmla="*/ 0 h 2814775"/>
              <a:gd name="connsiteX0" fmla="*/ 10511 w 2845941"/>
              <a:gd name="connsiteY0" fmla="*/ 0 h 2814775"/>
              <a:gd name="connsiteX1" fmla="*/ 2842437 w 2845941"/>
              <a:gd name="connsiteY1" fmla="*/ 415742 h 2814775"/>
              <a:gd name="connsiteX2" fmla="*/ 2841456 w 2845941"/>
              <a:gd name="connsiteY2" fmla="*/ 2436402 h 2814775"/>
              <a:gd name="connsiteX3" fmla="*/ 0 w 2845941"/>
              <a:gd name="connsiteY3" fmla="*/ 2814775 h 2814775"/>
              <a:gd name="connsiteX4" fmla="*/ 10511 w 2845941"/>
              <a:gd name="connsiteY4" fmla="*/ 0 h 2814775"/>
              <a:gd name="connsiteX0" fmla="*/ 10511 w 2841456"/>
              <a:gd name="connsiteY0" fmla="*/ 0 h 2814775"/>
              <a:gd name="connsiteX1" fmla="*/ 2834309 w 2841456"/>
              <a:gd name="connsiteY1" fmla="*/ 391219 h 2814775"/>
              <a:gd name="connsiteX2" fmla="*/ 2841456 w 2841456"/>
              <a:gd name="connsiteY2" fmla="*/ 2436402 h 2814775"/>
              <a:gd name="connsiteX3" fmla="*/ 0 w 2841456"/>
              <a:gd name="connsiteY3" fmla="*/ 2814775 h 2814775"/>
              <a:gd name="connsiteX4" fmla="*/ 10511 w 2841456"/>
              <a:gd name="connsiteY4" fmla="*/ 0 h 2814775"/>
              <a:gd name="connsiteX0" fmla="*/ 3504 w 2834449"/>
              <a:gd name="connsiteY0" fmla="*/ 0 h 2847473"/>
              <a:gd name="connsiteX1" fmla="*/ 2827302 w 2834449"/>
              <a:gd name="connsiteY1" fmla="*/ 391219 h 2847473"/>
              <a:gd name="connsiteX2" fmla="*/ 2834449 w 2834449"/>
              <a:gd name="connsiteY2" fmla="*/ 2436402 h 2847473"/>
              <a:gd name="connsiteX3" fmla="*/ 1122 w 2834449"/>
              <a:gd name="connsiteY3" fmla="*/ 2847473 h 2847473"/>
              <a:gd name="connsiteX4" fmla="*/ 3504 w 2834449"/>
              <a:gd name="connsiteY4" fmla="*/ 0 h 28474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449" h="2847473">
                <a:moveTo>
                  <a:pt x="3504" y="0"/>
                </a:moveTo>
                <a:lnTo>
                  <a:pt x="2827302" y="391219"/>
                </a:lnTo>
                <a:cubicBezTo>
                  <a:pt x="2830806" y="1070222"/>
                  <a:pt x="2830945" y="1757399"/>
                  <a:pt x="2834449" y="2436402"/>
                </a:cubicBezTo>
                <a:lnTo>
                  <a:pt x="1122" y="2847473"/>
                </a:lnTo>
                <a:cubicBezTo>
                  <a:pt x="4626" y="1909215"/>
                  <a:pt x="0" y="938258"/>
                  <a:pt x="3504" y="0"/>
                </a:cubicBezTo>
                <a:close/>
              </a:path>
            </a:pathLst>
          </a:custGeom>
          <a:solidFill>
            <a:srgbClr val="00B294"/>
          </a:solidFill>
          <a:ln>
            <a:noFill/>
          </a:ln>
          <a:extLst/>
        </p:spPr>
        <p:txBody>
          <a:bodyPr vert="horz" wrap="square" lIns="182880" tIns="146304" rIns="182880" bIns="146304" numCol="1" anchor="ctr" anchorCtr="0" compatLnSpc="1">
            <a:prstTxWarp prst="textNoShape">
              <a:avLst/>
            </a:prstTxWarp>
            <a:noAutofit/>
          </a:bodyPr>
          <a:lstStyle>
            <a:lvl1pPr>
              <a:lnSpc>
                <a:spcPct val="95000"/>
              </a:lnSpc>
              <a:defRPr lang="en-US" sz="4000" kern="1200" dirty="0" smtClean="0">
                <a:gradFill>
                  <a:gsLst>
                    <a:gs pos="0">
                      <a:srgbClr val="FFFFFF"/>
                    </a:gs>
                    <a:gs pos="100000">
                      <a:srgbClr val="FFFFFF"/>
                    </a:gs>
                  </a:gsLst>
                  <a:lin ang="5400000" scaled="0"/>
                </a:gradFill>
                <a:latin typeface="Segoe UI Light"/>
                <a:ea typeface="ＭＳ Ｐゴシック" charset="0"/>
                <a:cs typeface="Segoe UI Light"/>
              </a:defRPr>
            </a:lvl1pPr>
          </a:lstStyle>
          <a:p>
            <a:pPr marL="0" lvl="0" indent="0" algn="l" defTabSz="1243266" rtl="0" eaLnBrk="1" fontAlgn="base" latinLnBrk="0" hangingPunct="1">
              <a:lnSpc>
                <a:spcPct val="100000"/>
              </a:lnSpc>
              <a:spcBef>
                <a:spcPct val="0"/>
              </a:spcBef>
              <a:spcAft>
                <a:spcPct val="0"/>
              </a:spcAft>
              <a:buFontTx/>
              <a:buNone/>
            </a:pPr>
            <a:r>
              <a:rPr lang="en-US" dirty="0" smtClean="0"/>
              <a:t>Click to edit master title style</a:t>
            </a:r>
            <a:endParaRPr lang="en-US" dirty="0"/>
          </a:p>
        </p:txBody>
      </p:sp>
    </p:spTree>
    <p:extLst>
      <p:ext uri="{BB962C8B-B14F-4D97-AF65-F5344CB8AC3E}">
        <p14:creationId xmlns:p14="http://schemas.microsoft.com/office/powerpoint/2010/main" val="1879280334"/>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icture Shape &amp; Color Background w/ Title">
    <p:spTree>
      <p:nvGrpSpPr>
        <p:cNvPr id="1" name=""/>
        <p:cNvGrpSpPr/>
        <p:nvPr/>
      </p:nvGrpSpPr>
      <p:grpSpPr>
        <a:xfrm>
          <a:off x="0" y="0"/>
          <a:ext cx="0" cy="0"/>
          <a:chOff x="0" y="0"/>
          <a:chExt cx="0" cy="0"/>
        </a:xfrm>
      </p:grpSpPr>
      <p:sp>
        <p:nvSpPr>
          <p:cNvPr id="4" name="Text Placeholder 13"/>
          <p:cNvSpPr>
            <a:spLocks noGrp="1"/>
          </p:cNvSpPr>
          <p:nvPr>
            <p:ph type="body" sz="quarter" idx="15"/>
          </p:nvPr>
        </p:nvSpPr>
        <p:spPr>
          <a:xfrm>
            <a:off x="4846638" y="3040063"/>
            <a:ext cx="7315203" cy="914400"/>
          </a:xfrm>
        </p:spPr>
        <p:txBody>
          <a:bodyPr vert="horz" wrap="square" lIns="182880" tIns="146304" rIns="182880" bIns="146304" rtlCol="0" anchor="ctr">
            <a:noAutofit/>
          </a:bodyPr>
          <a:lstStyle>
            <a:lvl1pPr marL="0" indent="0">
              <a:buFont typeface="Arial" panose="020B0604020202020204" pitchFamily="34" charset="0"/>
              <a:buNone/>
              <a:defRPr lang="en-US" sz="3600" kern="1200" dirty="0" smtClean="0">
                <a:gradFill>
                  <a:gsLst>
                    <a:gs pos="1299">
                      <a:schemeClr val="tx1"/>
                    </a:gs>
                    <a:gs pos="100000">
                      <a:schemeClr val="tx1"/>
                    </a:gs>
                  </a:gsLst>
                  <a:lin ang="5400000" scaled="0"/>
                </a:gradFill>
                <a:latin typeface="+mj-lt"/>
                <a:ea typeface="+mn-ea"/>
                <a:cs typeface="+mn-cs"/>
              </a:defRPr>
            </a:lvl1pPr>
          </a:lstStyle>
          <a:p>
            <a:pPr marL="0" lvl="0" indent="0" algn="l" defTabSz="914166" rtl="0" eaLnBrk="1" latinLnBrk="0" hangingPunct="1">
              <a:spcBef>
                <a:spcPct val="20000"/>
              </a:spcBef>
            </a:pPr>
            <a:r>
              <a:rPr lang="en-US" smtClean="0"/>
              <a:t>Click to edit Master text styles</a:t>
            </a:r>
          </a:p>
        </p:txBody>
      </p:sp>
      <p:sp>
        <p:nvSpPr>
          <p:cNvPr id="7" name="Picture Placeholder 12"/>
          <p:cNvSpPr>
            <a:spLocks noGrp="1"/>
          </p:cNvSpPr>
          <p:nvPr>
            <p:ph type="pic" sz="quarter" idx="16"/>
          </p:nvPr>
        </p:nvSpPr>
        <p:spPr>
          <a:xfrm>
            <a:off x="274638" y="1535875"/>
            <a:ext cx="3931920" cy="3922776"/>
          </a:xfrm>
          <a:custGeom>
            <a:avLst/>
            <a:gdLst>
              <a:gd name="connsiteX0" fmla="*/ 0 w 10000"/>
              <a:gd name="connsiteY0" fmla="*/ 0 h 10000"/>
              <a:gd name="connsiteX1" fmla="*/ 10000 w 10000"/>
              <a:gd name="connsiteY1" fmla="*/ 0 h 10000"/>
              <a:gd name="connsiteX2" fmla="*/ 8000 w 10000"/>
              <a:gd name="connsiteY2" fmla="*/ 10000 h 10000"/>
              <a:gd name="connsiteX3" fmla="*/ 2000 w 10000"/>
              <a:gd name="connsiteY3" fmla="*/ 10000 h 10000"/>
              <a:gd name="connsiteX4" fmla="*/ 0 w 10000"/>
              <a:gd name="connsiteY4" fmla="*/ 0 h 10000"/>
              <a:gd name="connsiteX0" fmla="*/ 0 w 10000"/>
              <a:gd name="connsiteY0" fmla="*/ 0 h 10000"/>
              <a:gd name="connsiteX1" fmla="*/ 10000 w 10000"/>
              <a:gd name="connsiteY1" fmla="*/ 0 h 10000"/>
              <a:gd name="connsiteX2" fmla="*/ 8574 w 10000"/>
              <a:gd name="connsiteY2" fmla="*/ 10000 h 10000"/>
              <a:gd name="connsiteX3" fmla="*/ 2000 w 10000"/>
              <a:gd name="connsiteY3" fmla="*/ 10000 h 10000"/>
              <a:gd name="connsiteX4" fmla="*/ 0 w 10000"/>
              <a:gd name="connsiteY4" fmla="*/ 0 h 10000"/>
              <a:gd name="connsiteX0" fmla="*/ 0 w 10000"/>
              <a:gd name="connsiteY0" fmla="*/ 0 h 10028"/>
              <a:gd name="connsiteX1" fmla="*/ 10000 w 10000"/>
              <a:gd name="connsiteY1" fmla="*/ 0 h 10028"/>
              <a:gd name="connsiteX2" fmla="*/ 8574 w 10000"/>
              <a:gd name="connsiteY2" fmla="*/ 10000 h 10028"/>
              <a:gd name="connsiteX3" fmla="*/ 1399 w 10000"/>
              <a:gd name="connsiteY3" fmla="*/ 10028 h 10028"/>
              <a:gd name="connsiteX4" fmla="*/ 0 w 10000"/>
              <a:gd name="connsiteY4" fmla="*/ 0 h 10028"/>
              <a:gd name="connsiteX0" fmla="*/ 0 w 10000"/>
              <a:gd name="connsiteY0" fmla="*/ 0 h 10028"/>
              <a:gd name="connsiteX1" fmla="*/ 10000 w 10000"/>
              <a:gd name="connsiteY1" fmla="*/ 1460 h 10028"/>
              <a:gd name="connsiteX2" fmla="*/ 8574 w 10000"/>
              <a:gd name="connsiteY2" fmla="*/ 10000 h 10028"/>
              <a:gd name="connsiteX3" fmla="*/ 1399 w 10000"/>
              <a:gd name="connsiteY3" fmla="*/ 10028 h 10028"/>
              <a:gd name="connsiteX4" fmla="*/ 0 w 10000"/>
              <a:gd name="connsiteY4" fmla="*/ 0 h 10028"/>
              <a:gd name="connsiteX0" fmla="*/ 0 w 10022"/>
              <a:gd name="connsiteY0" fmla="*/ 0 h 10028"/>
              <a:gd name="connsiteX1" fmla="*/ 10000 w 10022"/>
              <a:gd name="connsiteY1" fmla="*/ 1460 h 10028"/>
              <a:gd name="connsiteX2" fmla="*/ 10022 w 10022"/>
              <a:gd name="connsiteY2" fmla="*/ 8623 h 10028"/>
              <a:gd name="connsiteX3" fmla="*/ 1399 w 10022"/>
              <a:gd name="connsiteY3" fmla="*/ 10028 h 10028"/>
              <a:gd name="connsiteX4" fmla="*/ 0 w 10022"/>
              <a:gd name="connsiteY4" fmla="*/ 0 h 10028"/>
              <a:gd name="connsiteX0" fmla="*/ 0 w 10022"/>
              <a:gd name="connsiteY0" fmla="*/ 0 h 10028"/>
              <a:gd name="connsiteX1" fmla="*/ 10000 w 10022"/>
              <a:gd name="connsiteY1" fmla="*/ 1460 h 10028"/>
              <a:gd name="connsiteX2" fmla="*/ 10022 w 10022"/>
              <a:gd name="connsiteY2" fmla="*/ 8623 h 10028"/>
              <a:gd name="connsiteX3" fmla="*/ 115 w 10022"/>
              <a:gd name="connsiteY3" fmla="*/ 10028 h 10028"/>
              <a:gd name="connsiteX4" fmla="*/ 0 w 10022"/>
              <a:gd name="connsiteY4" fmla="*/ 0 h 10028"/>
              <a:gd name="connsiteX0" fmla="*/ 0 w 10418"/>
              <a:gd name="connsiteY0" fmla="*/ 0 h 10028"/>
              <a:gd name="connsiteX1" fmla="*/ 10411 w 10418"/>
              <a:gd name="connsiteY1" fmla="*/ 992 h 10028"/>
              <a:gd name="connsiteX2" fmla="*/ 10022 w 10418"/>
              <a:gd name="connsiteY2" fmla="*/ 8623 h 10028"/>
              <a:gd name="connsiteX3" fmla="*/ 115 w 10418"/>
              <a:gd name="connsiteY3" fmla="*/ 10028 h 10028"/>
              <a:gd name="connsiteX4" fmla="*/ 0 w 10418"/>
              <a:gd name="connsiteY4" fmla="*/ 0 h 10028"/>
              <a:gd name="connsiteX0" fmla="*/ 0 w 10022"/>
              <a:gd name="connsiteY0" fmla="*/ 0 h 10028"/>
              <a:gd name="connsiteX1" fmla="*/ 10000 w 10022"/>
              <a:gd name="connsiteY1" fmla="*/ 1405 h 10028"/>
              <a:gd name="connsiteX2" fmla="*/ 10022 w 10022"/>
              <a:gd name="connsiteY2" fmla="*/ 8623 h 10028"/>
              <a:gd name="connsiteX3" fmla="*/ 115 w 10022"/>
              <a:gd name="connsiteY3" fmla="*/ 10028 h 10028"/>
              <a:gd name="connsiteX4" fmla="*/ 0 w 10022"/>
              <a:gd name="connsiteY4" fmla="*/ 0 h 10028"/>
              <a:gd name="connsiteX0" fmla="*/ 0 w 10022"/>
              <a:gd name="connsiteY0" fmla="*/ 0 h 10028"/>
              <a:gd name="connsiteX1" fmla="*/ 10000 w 10022"/>
              <a:gd name="connsiteY1" fmla="*/ 1405 h 10028"/>
              <a:gd name="connsiteX2" fmla="*/ 10022 w 10022"/>
              <a:gd name="connsiteY2" fmla="*/ 8623 h 10028"/>
              <a:gd name="connsiteX3" fmla="*/ 38 w 10022"/>
              <a:gd name="connsiteY3" fmla="*/ 10028 h 10028"/>
              <a:gd name="connsiteX4" fmla="*/ 0 w 10022"/>
              <a:gd name="connsiteY4" fmla="*/ 0 h 10028"/>
              <a:gd name="connsiteX0" fmla="*/ 1 w 9997"/>
              <a:gd name="connsiteY0" fmla="*/ 0 h 10028"/>
              <a:gd name="connsiteX1" fmla="*/ 9975 w 9997"/>
              <a:gd name="connsiteY1" fmla="*/ 1405 h 10028"/>
              <a:gd name="connsiteX2" fmla="*/ 9997 w 9997"/>
              <a:gd name="connsiteY2" fmla="*/ 8623 h 10028"/>
              <a:gd name="connsiteX3" fmla="*/ 13 w 9997"/>
              <a:gd name="connsiteY3" fmla="*/ 10028 h 10028"/>
              <a:gd name="connsiteX4" fmla="*/ 1 w 9997"/>
              <a:gd name="connsiteY4" fmla="*/ 0 h 10028"/>
              <a:gd name="connsiteX0" fmla="*/ 1 w 10029"/>
              <a:gd name="connsiteY0" fmla="*/ 0 h 10000"/>
              <a:gd name="connsiteX1" fmla="*/ 10029 w 10029"/>
              <a:gd name="connsiteY1" fmla="*/ 1452 h 10000"/>
              <a:gd name="connsiteX2" fmla="*/ 10000 w 10029"/>
              <a:gd name="connsiteY2" fmla="*/ 8599 h 10000"/>
              <a:gd name="connsiteX3" fmla="*/ 13 w 10029"/>
              <a:gd name="connsiteY3" fmla="*/ 10000 h 10000"/>
              <a:gd name="connsiteX4" fmla="*/ 1 w 10029"/>
              <a:gd name="connsiteY4" fmla="*/ 0 h 10000"/>
              <a:gd name="connsiteX0" fmla="*/ 1 w 10077"/>
              <a:gd name="connsiteY0" fmla="*/ 0 h 10000"/>
              <a:gd name="connsiteX1" fmla="*/ 10029 w 10077"/>
              <a:gd name="connsiteY1" fmla="*/ 1452 h 10000"/>
              <a:gd name="connsiteX2" fmla="*/ 10077 w 10077"/>
              <a:gd name="connsiteY2" fmla="*/ 8599 h 10000"/>
              <a:gd name="connsiteX3" fmla="*/ 13 w 10077"/>
              <a:gd name="connsiteY3" fmla="*/ 10000 h 10000"/>
              <a:gd name="connsiteX4" fmla="*/ 1 w 10077"/>
              <a:gd name="connsiteY4" fmla="*/ 0 h 10000"/>
              <a:gd name="connsiteX0" fmla="*/ 1 w 10077"/>
              <a:gd name="connsiteY0" fmla="*/ 0 h 10000"/>
              <a:gd name="connsiteX1" fmla="*/ 10029 w 10077"/>
              <a:gd name="connsiteY1" fmla="*/ 1442 h 10000"/>
              <a:gd name="connsiteX2" fmla="*/ 10077 w 10077"/>
              <a:gd name="connsiteY2" fmla="*/ 8599 h 10000"/>
              <a:gd name="connsiteX3" fmla="*/ 13 w 10077"/>
              <a:gd name="connsiteY3" fmla="*/ 10000 h 10000"/>
              <a:gd name="connsiteX4" fmla="*/ 1 w 10077"/>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46"/>
              <a:gd name="connsiteY0" fmla="*/ 0 h 10000"/>
              <a:gd name="connsiteX1" fmla="*/ 10029 w 10046"/>
              <a:gd name="connsiteY1" fmla="*/ 1442 h 10000"/>
              <a:gd name="connsiteX2" fmla="*/ 10046 w 10046"/>
              <a:gd name="connsiteY2" fmla="*/ 8589 h 10000"/>
              <a:gd name="connsiteX3" fmla="*/ 13 w 10046"/>
              <a:gd name="connsiteY3" fmla="*/ 10000 h 10000"/>
              <a:gd name="connsiteX4" fmla="*/ 1 w 1004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36"/>
              <a:gd name="connsiteY0" fmla="*/ 0 h 10000"/>
              <a:gd name="connsiteX1" fmla="*/ 10029 w 10036"/>
              <a:gd name="connsiteY1" fmla="*/ 1442 h 10000"/>
              <a:gd name="connsiteX2" fmla="*/ 10036 w 10036"/>
              <a:gd name="connsiteY2" fmla="*/ 8579 h 10000"/>
              <a:gd name="connsiteX3" fmla="*/ 13 w 10036"/>
              <a:gd name="connsiteY3" fmla="*/ 10000 h 10000"/>
              <a:gd name="connsiteX4" fmla="*/ 1 w 10036"/>
              <a:gd name="connsiteY4" fmla="*/ 0 h 10000"/>
              <a:gd name="connsiteX0" fmla="*/ 1 w 10040"/>
              <a:gd name="connsiteY0" fmla="*/ 0 h 10000"/>
              <a:gd name="connsiteX1" fmla="*/ 10039 w 10040"/>
              <a:gd name="connsiteY1" fmla="*/ 1442 h 10000"/>
              <a:gd name="connsiteX2" fmla="*/ 10036 w 10040"/>
              <a:gd name="connsiteY2" fmla="*/ 8579 h 10000"/>
              <a:gd name="connsiteX3" fmla="*/ 13 w 10040"/>
              <a:gd name="connsiteY3" fmla="*/ 10000 h 10000"/>
              <a:gd name="connsiteX4" fmla="*/ 1 w 10040"/>
              <a:gd name="connsiteY4" fmla="*/ 0 h 10000"/>
              <a:gd name="connsiteX0" fmla="*/ 1 w 10040"/>
              <a:gd name="connsiteY0" fmla="*/ 0 h 10000"/>
              <a:gd name="connsiteX1" fmla="*/ 10039 w 10040"/>
              <a:gd name="connsiteY1" fmla="*/ 1452 h 10000"/>
              <a:gd name="connsiteX2" fmla="*/ 10036 w 10040"/>
              <a:gd name="connsiteY2" fmla="*/ 8579 h 10000"/>
              <a:gd name="connsiteX3" fmla="*/ 13 w 10040"/>
              <a:gd name="connsiteY3" fmla="*/ 10000 h 10000"/>
              <a:gd name="connsiteX4" fmla="*/ 1 w 10040"/>
              <a:gd name="connsiteY4" fmla="*/ 0 h 10000"/>
              <a:gd name="connsiteX0" fmla="*/ 28 w 10067"/>
              <a:gd name="connsiteY0" fmla="*/ 0 h 10000"/>
              <a:gd name="connsiteX1" fmla="*/ 10066 w 10067"/>
              <a:gd name="connsiteY1" fmla="*/ 1452 h 10000"/>
              <a:gd name="connsiteX2" fmla="*/ 10063 w 10067"/>
              <a:gd name="connsiteY2" fmla="*/ 8579 h 10000"/>
              <a:gd name="connsiteX3" fmla="*/ 9 w 10067"/>
              <a:gd name="connsiteY3" fmla="*/ 10000 h 10000"/>
              <a:gd name="connsiteX4" fmla="*/ 28 w 10067"/>
              <a:gd name="connsiteY4" fmla="*/ 0 h 10000"/>
              <a:gd name="connsiteX0" fmla="*/ 1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19 w 10058"/>
              <a:gd name="connsiteY4" fmla="*/ 0 h 10000"/>
              <a:gd name="connsiteX0" fmla="*/ 9 w 10058"/>
              <a:gd name="connsiteY0" fmla="*/ 0 h 10000"/>
              <a:gd name="connsiteX1" fmla="*/ 10057 w 10058"/>
              <a:gd name="connsiteY1" fmla="*/ 1452 h 10000"/>
              <a:gd name="connsiteX2" fmla="*/ 10054 w 10058"/>
              <a:gd name="connsiteY2" fmla="*/ 8579 h 10000"/>
              <a:gd name="connsiteX3" fmla="*/ 0 w 10058"/>
              <a:gd name="connsiteY3" fmla="*/ 10000 h 10000"/>
              <a:gd name="connsiteX4" fmla="*/ 9 w 10058"/>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58" h="10000">
                <a:moveTo>
                  <a:pt x="9" y="0"/>
                </a:moveTo>
                <a:lnTo>
                  <a:pt x="10057" y="1452"/>
                </a:lnTo>
                <a:cubicBezTo>
                  <a:pt x="10063" y="3834"/>
                  <a:pt x="10048" y="6197"/>
                  <a:pt x="10054" y="8579"/>
                </a:cubicBezTo>
                <a:lnTo>
                  <a:pt x="0" y="10000"/>
                </a:lnTo>
                <a:cubicBezTo>
                  <a:pt x="6" y="6667"/>
                  <a:pt x="3" y="3333"/>
                  <a:pt x="9" y="0"/>
                </a:cubicBezTo>
                <a:close/>
              </a:path>
            </a:pathLst>
          </a:custGeom>
        </p:spPr>
        <p:txBody>
          <a:bodyPr lIns="182880" tIns="146304" rIns="182880" bIns="146304" anchor="ctr" anchorCtr="1">
            <a:noAutofit/>
          </a:bodyPr>
          <a:lstStyle>
            <a:lvl1pPr marL="0" indent="0">
              <a:buNone/>
              <a:defRPr/>
            </a:lvl1pPr>
          </a:lstStyle>
          <a:p>
            <a:r>
              <a:rPr lang="en-US" smtClean="0"/>
              <a:t>Click icon to add picture</a:t>
            </a:r>
            <a:endParaRPr lang="en-US" dirty="0"/>
          </a:p>
        </p:txBody>
      </p:sp>
      <p:sp>
        <p:nvSpPr>
          <p:cNvPr id="3" name="Title 2"/>
          <p:cNvSpPr>
            <a:spLocks noGrp="1"/>
          </p:cNvSpPr>
          <p:nvPr>
            <p:ph type="title"/>
          </p:nvPr>
        </p:nvSpPr>
        <p:spPr/>
        <p:txBody>
          <a:bodyPr wrap="none" lIns="182880" tIns="146304" rIns="182880" bIns="146304"/>
          <a:lstStyle/>
          <a:p>
            <a:r>
              <a:rPr lang="en-US" smtClean="0"/>
              <a:t>Click to edit Master title style</a:t>
            </a:r>
            <a:endParaRPr lang="en-US" dirty="0"/>
          </a:p>
        </p:txBody>
      </p:sp>
    </p:spTree>
    <p:extLst>
      <p:ext uri="{BB962C8B-B14F-4D97-AF65-F5344CB8AC3E}">
        <p14:creationId xmlns:p14="http://schemas.microsoft.com/office/powerpoint/2010/main" val="3652874421"/>
      </p:ext>
    </p:extLst>
  </p:cSld>
  <p:clrMapOvr>
    <a:masterClrMapping/>
  </p:clrMapOvr>
  <p:transition>
    <p:fade/>
  </p:transition>
  <p:timing>
    <p:tnLst>
      <p:par>
        <p:cTn id="1" dur="indefinite" restart="never" nodeType="tmRoot"/>
      </p:par>
    </p:tnLst>
  </p:timing>
  <p:extLst mod="1">
    <p:ext uri="{DCECCB84-F9BA-43D5-87BE-67443E8EF086}">
      <p15:sldGuideLst xmlns:p15="http://schemas.microsoft.com/office/powerpoint/2012/main">
        <p15:guide id="1" orient="horz" pos="2203">
          <p15:clr>
            <a:srgbClr val="FBAE40"/>
          </p15:clr>
        </p15:guide>
        <p15:guide id="2" pos="3053">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image" Target="../media/image1.png"/><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theme" Target="../theme/theme2.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5" Type="http://schemas.openxmlformats.org/officeDocument/2006/relationships/image" Target="../media/image1.png"/><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dirty="0" smtClean="0"/>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18"/>
          <a:stretch>
            <a:fillRect/>
          </a:stretch>
        </p:blipFill>
        <p:spPr>
          <a:xfrm rot="5400000">
            <a:off x="9393899" y="3050513"/>
            <a:ext cx="6995160" cy="894134"/>
          </a:xfrm>
          <a:prstGeom prst="rect">
            <a:avLst/>
          </a:prstGeom>
        </p:spPr>
      </p:pic>
      <p:sp>
        <p:nvSpPr>
          <p:cNvPr id="3" name="TextBox 2"/>
          <p:cNvSpPr txBox="1"/>
          <p:nvPr userDrawn="1"/>
        </p:nvSpPr>
        <p:spPr>
          <a:xfrm>
            <a:off x="-106363" y="6316662"/>
            <a:ext cx="5334000" cy="760208"/>
          </a:xfrm>
          <a:prstGeom prst="rect">
            <a:avLst/>
          </a:prstGeom>
          <a:noFill/>
        </p:spPr>
        <p:txBody>
          <a:bodyPr wrap="square" lIns="182880" tIns="146304" rIns="182880" bIns="146304" rtlCol="0">
            <a:spAutoFit/>
          </a:bodyPr>
          <a:lstStyle/>
          <a:p>
            <a:pPr>
              <a:lnSpc>
                <a:spcPct val="90000"/>
              </a:lnSpc>
              <a:spcAft>
                <a:spcPts val="600"/>
              </a:spcAft>
            </a:pPr>
            <a:r>
              <a:rPr lang="en-US" sz="1400" dirty="0" smtClean="0">
                <a:gradFill>
                  <a:gsLst>
                    <a:gs pos="2917">
                      <a:schemeClr val="tx1"/>
                    </a:gs>
                    <a:gs pos="30000">
                      <a:schemeClr val="tx1"/>
                    </a:gs>
                  </a:gsLst>
                  <a:lin ang="5400000" scaled="0"/>
                </a:gradFill>
              </a:rPr>
              <a:t>matthias.shapiro@outlook.com</a:t>
            </a:r>
          </a:p>
          <a:p>
            <a:pPr>
              <a:lnSpc>
                <a:spcPct val="90000"/>
              </a:lnSpc>
              <a:spcAft>
                <a:spcPts val="600"/>
              </a:spcAft>
            </a:pPr>
            <a:r>
              <a:rPr lang="en-US" sz="1400" dirty="0" smtClean="0">
                <a:gradFill>
                  <a:gsLst>
                    <a:gs pos="2917">
                      <a:schemeClr val="tx1"/>
                    </a:gs>
                    <a:gs pos="30000">
                      <a:schemeClr val="tx1"/>
                    </a:gs>
                  </a:gsLst>
                  <a:lin ang="5400000" scaled="0"/>
                </a:gradFill>
              </a:rPr>
              <a:t>@</a:t>
            </a:r>
            <a:r>
              <a:rPr lang="en-US" sz="1400" dirty="0" err="1" smtClean="0">
                <a:gradFill>
                  <a:gsLst>
                    <a:gs pos="2917">
                      <a:schemeClr val="tx1"/>
                    </a:gs>
                    <a:gs pos="30000">
                      <a:schemeClr val="tx1"/>
                    </a:gs>
                  </a:gsLst>
                  <a:lin ang="5400000" scaled="0"/>
                </a:gradFill>
              </a:rPr>
              <a:t>politicalmath</a:t>
            </a:r>
            <a:endParaRPr lang="en-US" sz="1400" dirty="0"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264" r:id="rId1"/>
    <p:sldLayoutId id="2147484265" r:id="rId2"/>
    <p:sldLayoutId id="2147484266" r:id="rId3"/>
    <p:sldLayoutId id="2147484267" r:id="rId4"/>
    <p:sldLayoutId id="2147484268" r:id="rId5"/>
    <p:sldLayoutId id="2147484269" r:id="rId6"/>
    <p:sldLayoutId id="2147484270" r:id="rId7"/>
    <p:sldLayoutId id="2147484271" r:id="rId8"/>
    <p:sldLayoutId id="2147484272" r:id="rId9"/>
    <p:sldLayoutId id="2147484273" r:id="rId10"/>
    <p:sldLayoutId id="2147484274" r:id="rId11"/>
    <p:sldLayoutId id="2147484275" r:id="rId12"/>
    <p:sldLayoutId id="2147484276" r:id="rId13"/>
    <p:sldLayoutId id="2147484277" r:id="rId14"/>
    <p:sldLayoutId id="2147484263" r:id="rId15"/>
    <p:sldLayoutId id="2147484307" r:id="rId16"/>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p:cNvPicPr>
            <a:picLocks noChangeAspect="1"/>
          </p:cNvPicPr>
          <p:nvPr userDrawn="1"/>
        </p:nvPicPr>
        <p:blipFill>
          <a:blip r:embed="rId18"/>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983162876"/>
      </p:ext>
    </p:extLst>
  </p:cSld>
  <p:clrMap bg1="lt1" tx1="dk1" bg2="lt2" tx2="dk2" accent1="accent1" accent2="accent2" accent3="accent3" accent4="accent4" accent5="accent5" accent6="accent6" hlink="hlink" folHlink="folHlink"/>
  <p:sldLayoutIdLst>
    <p:sldLayoutId id="2147484310" r:id="rId1"/>
    <p:sldLayoutId id="2147484311" r:id="rId2"/>
    <p:sldLayoutId id="2147484312" r:id="rId3"/>
    <p:sldLayoutId id="2147484313" r:id="rId4"/>
    <p:sldLayoutId id="2147484314" r:id="rId5"/>
    <p:sldLayoutId id="2147484315" r:id="rId6"/>
    <p:sldLayoutId id="2147484316" r:id="rId7"/>
    <p:sldLayoutId id="2147484317" r:id="rId8"/>
    <p:sldLayoutId id="2147484318" r:id="rId9"/>
    <p:sldLayoutId id="2147484319" r:id="rId10"/>
    <p:sldLayoutId id="2147484320" r:id="rId11"/>
    <p:sldLayoutId id="2147484321" r:id="rId12"/>
    <p:sldLayoutId id="2147484322" r:id="rId13"/>
    <p:sldLayoutId id="2147484323" r:id="rId14"/>
    <p:sldLayoutId id="2147484324" r:id="rId15"/>
    <p:sldLayoutId id="2147484325" r:id="rId16"/>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smtClean="0"/>
              <a:t>Click to edit Master title style</a:t>
            </a:r>
            <a:endParaRPr lang="en-US" dirty="0"/>
          </a:p>
        </p:txBody>
      </p:sp>
      <p:sp>
        <p:nvSpPr>
          <p:cNvPr id="4" name="Text Placeholder 3"/>
          <p:cNvSpPr>
            <a:spLocks noGrp="1"/>
          </p:cNvSpPr>
          <p:nvPr>
            <p:ph type="body" idx="1"/>
          </p:nvPr>
        </p:nvSpPr>
        <p:spPr>
          <a:xfrm>
            <a:off x="274640" y="1212851"/>
            <a:ext cx="11887198" cy="2092881"/>
          </a:xfrm>
          <a:prstGeom prst="rect">
            <a:avLst/>
          </a:prstGeom>
        </p:spPr>
        <p:txBody>
          <a:bodyPr vert="horz" wrap="square" lIns="146304" tIns="91440" rIns="146304" bIns="9144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7" name="Picture 6"/>
          <p:cNvPicPr>
            <a:picLocks noChangeAspect="1"/>
          </p:cNvPicPr>
          <p:nvPr userDrawn="1"/>
        </p:nvPicPr>
        <p:blipFill>
          <a:blip r:embed="rId15"/>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441893976"/>
      </p:ext>
    </p:extLst>
  </p:cSld>
  <p:clrMap bg1="dk1" tx1="lt1" bg2="dk2" tx2="lt2" accent1="accent1" accent2="accent2" accent3="accent3" accent4="accent4" accent5="accent5" accent6="accent6" hlink="hlink" folHlink="folHlink"/>
  <p:sldLayoutIdLst>
    <p:sldLayoutId id="2147484328" r:id="rId1"/>
    <p:sldLayoutId id="2147484329" r:id="rId2"/>
    <p:sldLayoutId id="2147484330" r:id="rId3"/>
    <p:sldLayoutId id="2147484331" r:id="rId4"/>
    <p:sldLayoutId id="2147484332" r:id="rId5"/>
    <p:sldLayoutId id="2147484333" r:id="rId6"/>
    <p:sldLayoutId id="2147484334" r:id="rId7"/>
    <p:sldLayoutId id="2147484335" r:id="rId8"/>
    <p:sldLayoutId id="2147484336" r:id="rId9"/>
    <p:sldLayoutId id="2147484337" r:id="rId10"/>
    <p:sldLayoutId id="2147484338" r:id="rId11"/>
    <p:sldLayoutId id="2147484339" r:id="rId12"/>
    <p:sldLayoutId id="2147484340" r:id="rId13"/>
  </p:sldLayoutIdLst>
  <p:transition>
    <p:fade/>
  </p:transition>
  <p:timing>
    <p:tnLst>
      <p:par>
        <p:cTn id="1" dur="indefinite" restart="never" nodeType="tmRoot"/>
      </p:par>
    </p:tnLst>
  </p:timing>
  <p:txStyles>
    <p:titleStyle>
      <a:lvl1pPr algn="l" defTabSz="932742" rtl="0" eaLnBrk="1" latinLnBrk="0" hangingPunct="1">
        <a:lnSpc>
          <a:spcPct val="90000"/>
        </a:lnSpc>
        <a:spcBef>
          <a:spcPct val="0"/>
        </a:spcBef>
        <a:buNone/>
        <a:defRPr lang="en-US" sz="4800" b="0" kern="1200" cap="none" spc="-102"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18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tags" Target="../tags/tag1.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tags" Target="../tags/tag2.xml"/><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tags" Target="../tags/tag3.xml"/><Relationship Id="rId5" Type="http://schemas.openxmlformats.org/officeDocument/2006/relationships/image" Target="../media/image23.jpeg"/><Relationship Id="rId4" Type="http://schemas.openxmlformats.org/officeDocument/2006/relationships/image" Target="../media/image22.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tags" Target="../tags/tag4.xml"/><Relationship Id="rId4" Type="http://schemas.openxmlformats.org/officeDocument/2006/relationships/image" Target="../media/image2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2"/>
          </p:nvPr>
        </p:nvSpPr>
        <p:spPr/>
        <p:txBody>
          <a:bodyPr/>
          <a:lstStyle/>
          <a:p>
            <a:r>
              <a:rPr lang="en-US" dirty="0" smtClean="0"/>
              <a:t>Matthias Shapiro</a:t>
            </a:r>
          </a:p>
          <a:p>
            <a:r>
              <a:rPr lang="en-US" dirty="0" smtClean="0"/>
              <a:t>@</a:t>
            </a:r>
            <a:r>
              <a:rPr lang="en-US" dirty="0" err="1" smtClean="0"/>
              <a:t>politicalmath</a:t>
            </a:r>
            <a:endParaRPr lang="en-US" dirty="0" smtClean="0"/>
          </a:p>
          <a:p>
            <a:r>
              <a:rPr lang="en-US" dirty="0" smtClean="0"/>
              <a:t>matthias.shapiro@outlook.com</a:t>
            </a:r>
          </a:p>
        </p:txBody>
      </p:sp>
      <p:sp>
        <p:nvSpPr>
          <p:cNvPr id="2" name="Title 1"/>
          <p:cNvSpPr>
            <a:spLocks noGrp="1"/>
          </p:cNvSpPr>
          <p:nvPr>
            <p:ph type="ctrTitle"/>
          </p:nvPr>
        </p:nvSpPr>
        <p:spPr>
          <a:xfrm>
            <a:off x="274702" y="2117164"/>
            <a:ext cx="11887135" cy="2980297"/>
          </a:xfrm>
        </p:spPr>
        <p:txBody>
          <a:bodyPr/>
          <a:lstStyle/>
          <a:p>
            <a:r>
              <a:rPr lang="en-US" dirty="0" smtClean="0"/>
              <a:t>Information Visualization</a:t>
            </a:r>
            <a:br>
              <a:rPr lang="en-US" dirty="0" smtClean="0"/>
            </a:br>
            <a:r>
              <a:rPr lang="en-US" dirty="0"/>
              <a:t/>
            </a:r>
            <a:br>
              <a:rPr lang="en-US" dirty="0"/>
            </a:br>
            <a:r>
              <a:rPr lang="en-US" dirty="0" smtClean="0"/>
              <a:t>Session 4: Tell Your Story</a:t>
            </a:r>
            <a:r>
              <a:rPr lang="en-US" dirty="0"/>
              <a:t/>
            </a:r>
            <a:br>
              <a:rPr lang="en-US" dirty="0"/>
            </a:br>
            <a:r>
              <a:rPr lang="en-US" sz="1400" dirty="0" smtClean="0"/>
              <a:t/>
            </a:r>
            <a:br>
              <a:rPr lang="en-US" sz="1400" dirty="0" smtClean="0"/>
            </a:br>
            <a:endParaRPr lang="en-US" sz="4800" dirty="0"/>
          </a:p>
        </p:txBody>
      </p:sp>
      <p:sp>
        <p:nvSpPr>
          <p:cNvPr id="6" name="Text Placeholder 5"/>
          <p:cNvSpPr>
            <a:spLocks noGrp="1"/>
          </p:cNvSpPr>
          <p:nvPr>
            <p:ph type="body" sz="quarter" idx="13"/>
          </p:nvPr>
        </p:nvSpPr>
        <p:spPr/>
        <p:txBody>
          <a:bodyPr/>
          <a:lstStyle/>
          <a:p>
            <a:endParaRPr lang="en-US" dirty="0"/>
          </a:p>
        </p:txBody>
      </p:sp>
    </p:spTree>
    <p:extLst>
      <p:ext uri="{BB962C8B-B14F-4D97-AF65-F5344CB8AC3E}">
        <p14:creationId xmlns:p14="http://schemas.microsoft.com/office/powerpoint/2010/main" val="1271149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8000999" cy="4801314"/>
          </a:xfrm>
        </p:spPr>
        <p:txBody>
          <a:bodyPr/>
          <a:lstStyle/>
          <a:p>
            <a:pPr marL="0" indent="0">
              <a:buNone/>
            </a:pPr>
            <a:r>
              <a:rPr lang="en-US" dirty="0" smtClean="0"/>
              <a:t>Keep to one font family</a:t>
            </a:r>
          </a:p>
          <a:p>
            <a:pPr marL="0" indent="0">
              <a:buNone/>
            </a:pPr>
            <a:r>
              <a:rPr lang="en-US" dirty="0"/>
              <a:t>	</a:t>
            </a:r>
            <a:endParaRPr lang="en-US" dirty="0" smtClean="0"/>
          </a:p>
          <a:p>
            <a:pPr marL="0" indent="0">
              <a:buNone/>
            </a:pPr>
            <a:r>
              <a:rPr lang="en-US" dirty="0"/>
              <a:t>	</a:t>
            </a:r>
            <a:r>
              <a:rPr lang="en-US" dirty="0" smtClean="0"/>
              <a:t>Helvetica (on Mac)</a:t>
            </a:r>
          </a:p>
          <a:p>
            <a:pPr marL="0" indent="0">
              <a:buNone/>
            </a:pPr>
            <a:r>
              <a:rPr lang="en-US" dirty="0"/>
              <a:t>	</a:t>
            </a:r>
            <a:r>
              <a:rPr lang="en-US" dirty="0" smtClean="0"/>
              <a:t>Segoe (on Windows)</a:t>
            </a:r>
          </a:p>
          <a:p>
            <a:pPr marL="0" indent="0">
              <a:buNone/>
            </a:pPr>
            <a:endParaRPr lang="en-US" dirty="0"/>
          </a:p>
          <a:p>
            <a:pPr marL="0" indent="0">
              <a:buNone/>
            </a:pPr>
            <a:r>
              <a:rPr lang="en-US" dirty="0" smtClean="0"/>
              <a:t>Handwriting fonts </a:t>
            </a:r>
          </a:p>
          <a:p>
            <a:pPr marL="0" indent="0">
              <a:buNone/>
            </a:pPr>
            <a:r>
              <a:rPr lang="en-US" dirty="0" smtClean="0"/>
              <a:t>	http</a:t>
            </a:r>
            <a:r>
              <a:rPr lang="en-US" dirty="0"/>
              <a:t>://www.yourfonts.com/</a:t>
            </a:r>
            <a:endParaRPr lang="en-US" dirty="0" smtClean="0"/>
          </a:p>
        </p:txBody>
      </p:sp>
      <p:sp>
        <p:nvSpPr>
          <p:cNvPr id="3" name="Title 2"/>
          <p:cNvSpPr>
            <a:spLocks noGrp="1"/>
          </p:cNvSpPr>
          <p:nvPr>
            <p:ph type="title"/>
          </p:nvPr>
        </p:nvSpPr>
        <p:spPr/>
        <p:txBody>
          <a:bodyPr/>
          <a:lstStyle/>
          <a:p>
            <a:r>
              <a:rPr lang="en-US" dirty="0" smtClean="0"/>
              <a:t>Text - fonts</a:t>
            </a:r>
            <a:endParaRPr lang="en-US" dirty="0"/>
          </a:p>
        </p:txBody>
      </p:sp>
      <p:pic>
        <p:nvPicPr>
          <p:cNvPr id="4" name="Picture 3"/>
          <p:cNvPicPr>
            <a:picLocks noChangeAspect="1"/>
          </p:cNvPicPr>
          <p:nvPr/>
        </p:nvPicPr>
        <p:blipFill>
          <a:blip r:embed="rId2"/>
          <a:stretch>
            <a:fillRect/>
          </a:stretch>
        </p:blipFill>
        <p:spPr>
          <a:xfrm>
            <a:off x="8351837" y="1212849"/>
            <a:ext cx="3670434" cy="5228131"/>
          </a:xfrm>
          <a:prstGeom prst="rect">
            <a:avLst/>
          </a:prstGeom>
        </p:spPr>
      </p:pic>
    </p:spTree>
    <p:extLst>
      <p:ext uri="{BB962C8B-B14F-4D97-AF65-F5344CB8AC3E}">
        <p14:creationId xmlns:p14="http://schemas.microsoft.com/office/powerpoint/2010/main" val="93845878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7772399" cy="2092881"/>
          </a:xfrm>
        </p:spPr>
        <p:txBody>
          <a:bodyPr/>
          <a:lstStyle/>
          <a:p>
            <a:pPr marL="0" indent="0">
              <a:buNone/>
            </a:pPr>
            <a:r>
              <a:rPr lang="en-US" dirty="0" smtClean="0"/>
              <a:t>Alignment</a:t>
            </a:r>
          </a:p>
          <a:p>
            <a:pPr marL="0" indent="0">
              <a:buNone/>
            </a:pPr>
            <a:r>
              <a:rPr lang="en-US" dirty="0"/>
              <a:t>	</a:t>
            </a:r>
            <a:r>
              <a:rPr lang="en-US" dirty="0" smtClean="0"/>
              <a:t>grid systems (</a:t>
            </a:r>
            <a:r>
              <a:rPr lang="en-US" dirty="0" err="1" smtClean="0"/>
              <a:t>swiss</a:t>
            </a:r>
            <a:r>
              <a:rPr lang="en-US" dirty="0"/>
              <a:t>)</a:t>
            </a:r>
            <a:endParaRPr lang="en-US" dirty="0" smtClean="0"/>
          </a:p>
          <a:p>
            <a:pPr marL="0" indent="0">
              <a:buNone/>
            </a:pPr>
            <a:r>
              <a:rPr lang="en-US" dirty="0"/>
              <a:t>	</a:t>
            </a:r>
            <a:endParaRPr lang="en-US" dirty="0" smtClean="0"/>
          </a:p>
        </p:txBody>
      </p:sp>
      <p:sp>
        <p:nvSpPr>
          <p:cNvPr id="3" name="Title 2"/>
          <p:cNvSpPr>
            <a:spLocks noGrp="1"/>
          </p:cNvSpPr>
          <p:nvPr>
            <p:ph type="title"/>
          </p:nvPr>
        </p:nvSpPr>
        <p:spPr/>
        <p:txBody>
          <a:bodyPr/>
          <a:lstStyle/>
          <a:p>
            <a:r>
              <a:rPr lang="en-US" dirty="0" smtClean="0"/>
              <a:t>layout</a:t>
            </a:r>
            <a:endParaRPr lang="en-US" dirty="0"/>
          </a:p>
        </p:txBody>
      </p:sp>
      <p:pic>
        <p:nvPicPr>
          <p:cNvPr id="5" name="Picture 4"/>
          <p:cNvPicPr>
            <a:picLocks noChangeAspect="1"/>
          </p:cNvPicPr>
          <p:nvPr/>
        </p:nvPicPr>
        <p:blipFill>
          <a:blip r:embed="rId2"/>
          <a:stretch>
            <a:fillRect/>
          </a:stretch>
        </p:blipFill>
        <p:spPr>
          <a:xfrm>
            <a:off x="8199437" y="1364303"/>
            <a:ext cx="3829247" cy="5175516"/>
          </a:xfrm>
          <a:prstGeom prst="rect">
            <a:avLst/>
          </a:prstGeom>
        </p:spPr>
      </p:pic>
    </p:spTree>
    <p:extLst>
      <p:ext uri="{BB962C8B-B14F-4D97-AF65-F5344CB8AC3E}">
        <p14:creationId xmlns:p14="http://schemas.microsoft.com/office/powerpoint/2010/main" val="59806817"/>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7772399" cy="4124206"/>
          </a:xfrm>
        </p:spPr>
        <p:txBody>
          <a:bodyPr/>
          <a:lstStyle/>
          <a:p>
            <a:pPr marL="0" indent="0">
              <a:buNone/>
            </a:pPr>
            <a:r>
              <a:rPr lang="en-US" dirty="0" smtClean="0"/>
              <a:t>Alignment</a:t>
            </a:r>
          </a:p>
          <a:p>
            <a:pPr marL="0" indent="0">
              <a:buNone/>
            </a:pPr>
            <a:r>
              <a:rPr lang="en-US" dirty="0"/>
              <a:t>	</a:t>
            </a:r>
            <a:r>
              <a:rPr lang="en-US" dirty="0" smtClean="0"/>
              <a:t>grid systems (</a:t>
            </a:r>
            <a:r>
              <a:rPr lang="en-US" dirty="0" err="1" smtClean="0"/>
              <a:t>swiss</a:t>
            </a:r>
            <a:r>
              <a:rPr lang="en-US" dirty="0"/>
              <a:t>)</a:t>
            </a:r>
            <a:endParaRPr lang="en-US" dirty="0" smtClean="0"/>
          </a:p>
          <a:p>
            <a:pPr marL="0" indent="0">
              <a:buNone/>
            </a:pPr>
            <a:r>
              <a:rPr lang="en-US" dirty="0"/>
              <a:t>	</a:t>
            </a:r>
          </a:p>
          <a:p>
            <a:pPr marL="0" indent="0">
              <a:buNone/>
            </a:pPr>
            <a:r>
              <a:rPr lang="en-US" dirty="0" smtClean="0"/>
              <a:t>Templates</a:t>
            </a:r>
          </a:p>
          <a:p>
            <a:pPr marL="0" indent="0">
              <a:buNone/>
            </a:pPr>
            <a:r>
              <a:rPr lang="en-US" dirty="0"/>
              <a:t>	</a:t>
            </a:r>
            <a:r>
              <a:rPr lang="en-US" dirty="0" smtClean="0"/>
              <a:t>the big data graphic blueprint</a:t>
            </a:r>
          </a:p>
          <a:p>
            <a:pPr marL="0" indent="0">
              <a:buNone/>
            </a:pPr>
            <a:r>
              <a:rPr lang="en-US" dirty="0"/>
              <a:t>	</a:t>
            </a:r>
            <a:endParaRPr lang="en-US" dirty="0" smtClean="0"/>
          </a:p>
        </p:txBody>
      </p:sp>
      <p:sp>
        <p:nvSpPr>
          <p:cNvPr id="3" name="Title 2"/>
          <p:cNvSpPr>
            <a:spLocks noGrp="1"/>
          </p:cNvSpPr>
          <p:nvPr>
            <p:ph type="title"/>
          </p:nvPr>
        </p:nvSpPr>
        <p:spPr/>
        <p:txBody>
          <a:bodyPr/>
          <a:lstStyle/>
          <a:p>
            <a:r>
              <a:rPr lang="en-US" dirty="0" smtClean="0"/>
              <a:t>layout</a:t>
            </a:r>
            <a:endParaRPr lang="en-US" dirty="0"/>
          </a:p>
        </p:txBody>
      </p:sp>
      <p:sp>
        <p:nvSpPr>
          <p:cNvPr id="4" name="Rectangle 3"/>
          <p:cNvSpPr/>
          <p:nvPr/>
        </p:nvSpPr>
        <p:spPr>
          <a:xfrm>
            <a:off x="503237" y="5783262"/>
            <a:ext cx="6781800" cy="646331"/>
          </a:xfrm>
          <a:prstGeom prst="rect">
            <a:avLst/>
          </a:prstGeom>
        </p:spPr>
        <p:txBody>
          <a:bodyPr wrap="square">
            <a:spAutoFit/>
          </a:bodyPr>
          <a:lstStyle/>
          <a:p>
            <a:r>
              <a:rPr lang="en-US" dirty="0"/>
              <a:t>http://flowingdata.com/2010/02/15/data-underload-9-big-graphic-blueprint/</a:t>
            </a:r>
          </a:p>
        </p:txBody>
      </p:sp>
      <p:pic>
        <p:nvPicPr>
          <p:cNvPr id="6" name="Picture 5"/>
          <p:cNvPicPr>
            <a:picLocks noChangeAspect="1"/>
          </p:cNvPicPr>
          <p:nvPr/>
        </p:nvPicPr>
        <p:blipFill>
          <a:blip r:embed="rId2"/>
          <a:stretch>
            <a:fillRect/>
          </a:stretch>
        </p:blipFill>
        <p:spPr>
          <a:xfrm>
            <a:off x="8094059" y="-1"/>
            <a:ext cx="4372578" cy="6994525"/>
          </a:xfrm>
          <a:prstGeom prst="rect">
            <a:avLst/>
          </a:prstGeom>
        </p:spPr>
      </p:pic>
    </p:spTree>
    <p:extLst>
      <p:ext uri="{BB962C8B-B14F-4D97-AF65-F5344CB8AC3E}">
        <p14:creationId xmlns:p14="http://schemas.microsoft.com/office/powerpoint/2010/main" val="344915775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6705599" cy="3323987"/>
          </a:xfrm>
        </p:spPr>
        <p:txBody>
          <a:bodyPr/>
          <a:lstStyle/>
          <a:p>
            <a:pPr marL="0" indent="0">
              <a:buNone/>
            </a:pPr>
            <a:r>
              <a:rPr lang="en-US" dirty="0" smtClean="0"/>
              <a:t>unit segmentation</a:t>
            </a:r>
          </a:p>
          <a:p>
            <a:pPr marL="0" indent="0">
              <a:buNone/>
            </a:pPr>
            <a:r>
              <a:rPr lang="en-US" dirty="0"/>
              <a:t>	</a:t>
            </a:r>
            <a:endParaRPr lang="en-US" dirty="0" smtClean="0"/>
          </a:p>
          <a:p>
            <a:pPr marL="0" indent="0">
              <a:buNone/>
            </a:pPr>
            <a:r>
              <a:rPr lang="en-US" dirty="0" smtClean="0"/>
              <a:t>visual detail lends visual interest to the scene</a:t>
            </a:r>
          </a:p>
          <a:p>
            <a:pPr marL="0" indent="0">
              <a:buNone/>
            </a:pPr>
            <a:r>
              <a:rPr lang="en-US" dirty="0"/>
              <a:t>	</a:t>
            </a:r>
            <a:endParaRPr lang="en-US" dirty="0" smtClean="0"/>
          </a:p>
        </p:txBody>
      </p:sp>
      <p:sp>
        <p:nvSpPr>
          <p:cNvPr id="3" name="Title 2"/>
          <p:cNvSpPr>
            <a:spLocks noGrp="1"/>
          </p:cNvSpPr>
          <p:nvPr>
            <p:ph type="title"/>
          </p:nvPr>
        </p:nvSpPr>
        <p:spPr/>
        <p:txBody>
          <a:bodyPr/>
          <a:lstStyle/>
          <a:p>
            <a:r>
              <a:rPr lang="en-US" dirty="0" smtClean="0"/>
              <a:t>layout</a:t>
            </a:r>
            <a:endParaRPr lang="en-US" dirty="0"/>
          </a:p>
        </p:txBody>
      </p:sp>
      <p:pic>
        <p:nvPicPr>
          <p:cNvPr id="2050" name="Picture 2" descr="http://www.politicalmathblog.com/wp-content/uploads/2010/03/MajorSocialSmal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94637" y="449263"/>
            <a:ext cx="3988847" cy="60198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p:nvPr/>
        </p:nvSpPr>
        <p:spPr>
          <a:xfrm>
            <a:off x="7938295" y="6545262"/>
            <a:ext cx="3977371" cy="369332"/>
          </a:xfrm>
          <a:prstGeom prst="rect">
            <a:avLst/>
          </a:prstGeom>
        </p:spPr>
        <p:txBody>
          <a:bodyPr wrap="none">
            <a:spAutoFit/>
          </a:bodyPr>
          <a:lstStyle/>
          <a:p>
            <a:r>
              <a:rPr lang="en-US" dirty="0"/>
              <a:t>http://politicalmathblog.com/?p=424</a:t>
            </a:r>
          </a:p>
        </p:txBody>
      </p:sp>
    </p:spTree>
    <p:extLst>
      <p:ext uri="{BB962C8B-B14F-4D97-AF65-F5344CB8AC3E}">
        <p14:creationId xmlns:p14="http://schemas.microsoft.com/office/powerpoint/2010/main" val="1815414610"/>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US" dirty="0">
              <a:solidFill>
                <a:schemeClr val="tx1">
                  <a:lumMod val="75000"/>
                </a:schemeClr>
              </a:solidFill>
            </a:endParaRPr>
          </a:p>
        </p:txBody>
      </p:sp>
      <p:sp>
        <p:nvSpPr>
          <p:cNvPr id="5" name="Title 4"/>
          <p:cNvSpPr>
            <a:spLocks noGrp="1"/>
          </p:cNvSpPr>
          <p:nvPr>
            <p:ph type="ctrTitle"/>
          </p:nvPr>
        </p:nvSpPr>
        <p:spPr/>
        <p:txBody>
          <a:bodyPr/>
          <a:lstStyle/>
          <a:p>
            <a:r>
              <a:rPr lang="en-US" dirty="0" smtClean="0">
                <a:latin typeface="+mn-lt"/>
                <a:ea typeface="Segoe UI Black" panose="020B0A02040204020203" pitchFamily="34" charset="0"/>
                <a:cs typeface="Segoe UI Black" panose="020B0A02040204020203" pitchFamily="34" charset="0"/>
              </a:rPr>
              <a:t>interactive visualizations</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370571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55221" y="388585"/>
            <a:ext cx="9326032" cy="1054585"/>
          </a:xfrm>
          <a:prstGeom prst="rect">
            <a:avLst/>
          </a:prstGeom>
          <a:noFill/>
        </p:spPr>
        <p:txBody>
          <a:bodyPr wrap="square" rtlCol="0">
            <a:spAutoFit/>
          </a:bodyPr>
          <a:lstStyle/>
          <a:p>
            <a:pPr algn="ctr"/>
            <a:r>
              <a:rPr lang="en-US" sz="2040" b="1" dirty="0">
                <a:latin typeface="Segoe WP Semibold" pitchFamily="34" charset="0"/>
                <a:ea typeface="Franchise" pitchFamily="49" charset="0"/>
              </a:rPr>
              <a:t>Charts</a:t>
            </a:r>
            <a:r>
              <a:rPr lang="en-US" sz="6119" b="1" dirty="0">
                <a:latin typeface="Segoe WP Semibold" pitchFamily="34" charset="0"/>
                <a:ea typeface="Franchise" pitchFamily="49" charset="0"/>
              </a:rPr>
              <a:t> </a:t>
            </a:r>
            <a:r>
              <a:rPr lang="en-US" sz="4488" dirty="0">
                <a:latin typeface="Segoe WP Semibold" pitchFamily="34" charset="0"/>
                <a:ea typeface="Franchise" pitchFamily="49" charset="0"/>
              </a:rPr>
              <a:t>vs. </a:t>
            </a:r>
            <a:r>
              <a:rPr lang="en-US" sz="6119" dirty="0">
                <a:latin typeface="Segoe WP Semibold" pitchFamily="34" charset="0"/>
                <a:ea typeface="Franchise" pitchFamily="49" charset="0"/>
              </a:rPr>
              <a:t>Visualizations</a:t>
            </a:r>
          </a:p>
        </p:txBody>
      </p:sp>
      <p:pic>
        <p:nvPicPr>
          <p:cNvPr id="8196"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32390" y="1554339"/>
            <a:ext cx="7768453" cy="48026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38440780"/>
      </p:ext>
    </p:extLst>
  </p:cSld>
  <p:clrMapOvr>
    <a:masterClrMapping/>
  </p:clrMapOvr>
  <p:transition>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55221" y="388585"/>
            <a:ext cx="9326032" cy="1054585"/>
          </a:xfrm>
          <a:prstGeom prst="rect">
            <a:avLst/>
          </a:prstGeom>
          <a:noFill/>
        </p:spPr>
        <p:txBody>
          <a:bodyPr wrap="square" rtlCol="0">
            <a:spAutoFit/>
          </a:bodyPr>
          <a:lstStyle/>
          <a:p>
            <a:pPr algn="ctr"/>
            <a:r>
              <a:rPr lang="en-US" sz="2040" b="1" dirty="0">
                <a:latin typeface="Segoe WP Semibold" pitchFamily="34" charset="0"/>
                <a:ea typeface="Franchise" pitchFamily="49" charset="0"/>
              </a:rPr>
              <a:t>Charts</a:t>
            </a:r>
            <a:r>
              <a:rPr lang="en-US" sz="6119" b="1" dirty="0">
                <a:latin typeface="Segoe WP Semibold" pitchFamily="34" charset="0"/>
                <a:ea typeface="Franchise" pitchFamily="49" charset="0"/>
              </a:rPr>
              <a:t> </a:t>
            </a:r>
            <a:r>
              <a:rPr lang="en-US" sz="4488" dirty="0">
                <a:latin typeface="Segoe WP Semibold" pitchFamily="34" charset="0"/>
                <a:ea typeface="Franchise" pitchFamily="49" charset="0"/>
              </a:rPr>
              <a:t>vs. </a:t>
            </a:r>
            <a:r>
              <a:rPr lang="en-US" sz="6119" dirty="0">
                <a:latin typeface="Segoe WP Semibold" pitchFamily="34" charset="0"/>
                <a:ea typeface="Franchise" pitchFamily="49" charset="0"/>
              </a:rPr>
              <a:t>Visualizations</a:t>
            </a:r>
          </a:p>
        </p:txBody>
      </p:sp>
      <p:pic>
        <p:nvPicPr>
          <p:cNvPr id="819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0106" y="1657617"/>
            <a:ext cx="7693978" cy="47413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46292571"/>
      </p:ext>
    </p:extLst>
  </p:cSld>
  <p:clrMapOvr>
    <a:masterClrMapping/>
  </p:clrMapOvr>
  <p:transition>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55221" y="388585"/>
            <a:ext cx="9326032" cy="1054585"/>
          </a:xfrm>
          <a:prstGeom prst="rect">
            <a:avLst/>
          </a:prstGeom>
          <a:noFill/>
        </p:spPr>
        <p:txBody>
          <a:bodyPr wrap="square" rtlCol="0">
            <a:spAutoFit/>
          </a:bodyPr>
          <a:lstStyle/>
          <a:p>
            <a:pPr algn="ctr"/>
            <a:r>
              <a:rPr lang="en-US" sz="2040" b="1" dirty="0">
                <a:latin typeface="Segoe WP Semibold" pitchFamily="34" charset="0"/>
                <a:ea typeface="Franchise" pitchFamily="49" charset="0"/>
              </a:rPr>
              <a:t>Charts</a:t>
            </a:r>
            <a:r>
              <a:rPr lang="en-US" sz="6119" b="1" dirty="0">
                <a:latin typeface="Segoe WP Semibold" pitchFamily="34" charset="0"/>
                <a:ea typeface="Franchise" pitchFamily="49" charset="0"/>
              </a:rPr>
              <a:t> </a:t>
            </a:r>
            <a:r>
              <a:rPr lang="en-US" sz="4488" dirty="0">
                <a:latin typeface="Segoe WP Semibold" pitchFamily="34" charset="0"/>
                <a:ea typeface="Franchise" pitchFamily="49" charset="0"/>
              </a:rPr>
              <a:t>vs. </a:t>
            </a:r>
            <a:r>
              <a:rPr lang="en-US" sz="6119" dirty="0">
                <a:latin typeface="Segoe WP Semibold" pitchFamily="34" charset="0"/>
                <a:ea typeface="Franchise" pitchFamily="49" charset="0"/>
              </a:rPr>
              <a:t>Visualizations</a:t>
            </a:r>
          </a:p>
        </p:txBody>
      </p:sp>
      <p:pic>
        <p:nvPicPr>
          <p:cNvPr id="1024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93508" y="1657616"/>
            <a:ext cx="7849456" cy="47928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87401028"/>
      </p:ext>
    </p:extLst>
  </p:cSld>
  <p:clrMapOvr>
    <a:masterClrMapping/>
  </p:clrMapOvr>
  <p:transition>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55221" y="388585"/>
            <a:ext cx="9326032" cy="1054585"/>
          </a:xfrm>
          <a:prstGeom prst="rect">
            <a:avLst/>
          </a:prstGeom>
          <a:noFill/>
        </p:spPr>
        <p:txBody>
          <a:bodyPr wrap="square" rtlCol="0">
            <a:spAutoFit/>
          </a:bodyPr>
          <a:lstStyle/>
          <a:p>
            <a:pPr algn="ctr"/>
            <a:r>
              <a:rPr lang="en-US" sz="2040" b="1" dirty="0">
                <a:latin typeface="Segoe WP Semibold" pitchFamily="34" charset="0"/>
                <a:ea typeface="Franchise" pitchFamily="49" charset="0"/>
              </a:rPr>
              <a:t>Charts</a:t>
            </a:r>
            <a:r>
              <a:rPr lang="en-US" sz="6119" b="1" dirty="0">
                <a:latin typeface="Segoe WP Semibold" pitchFamily="34" charset="0"/>
                <a:ea typeface="Franchise" pitchFamily="49" charset="0"/>
              </a:rPr>
              <a:t> </a:t>
            </a:r>
            <a:r>
              <a:rPr lang="en-US" sz="4488" dirty="0">
                <a:latin typeface="Segoe WP Semibold" pitchFamily="34" charset="0"/>
                <a:ea typeface="Franchise" pitchFamily="49" charset="0"/>
              </a:rPr>
              <a:t>vs. </a:t>
            </a:r>
            <a:r>
              <a:rPr lang="en-US" sz="6119" dirty="0">
                <a:latin typeface="Segoe WP Semibold" pitchFamily="34" charset="0"/>
                <a:ea typeface="Franchise" pitchFamily="49" charset="0"/>
              </a:rPr>
              <a:t>Visualizations</a:t>
            </a:r>
          </a:p>
        </p:txBody>
      </p:sp>
      <p:pic>
        <p:nvPicPr>
          <p:cNvPr id="921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10107" y="1647903"/>
            <a:ext cx="7781333" cy="48026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37034261"/>
      </p:ext>
    </p:extLst>
  </p:cSld>
  <p:clrMapOvr>
    <a:masterClrMapping/>
  </p:clrMapOvr>
  <p:transition>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555221" y="388585"/>
            <a:ext cx="9326032" cy="1054585"/>
          </a:xfrm>
          <a:prstGeom prst="rect">
            <a:avLst/>
          </a:prstGeom>
          <a:noFill/>
        </p:spPr>
        <p:txBody>
          <a:bodyPr wrap="square" rtlCol="0">
            <a:spAutoFit/>
          </a:bodyPr>
          <a:lstStyle/>
          <a:p>
            <a:pPr algn="ctr"/>
            <a:r>
              <a:rPr lang="en-US" sz="2040" b="1" dirty="0">
                <a:latin typeface="Segoe WP Semibold" pitchFamily="34" charset="0"/>
                <a:ea typeface="Franchise" pitchFamily="49" charset="0"/>
              </a:rPr>
              <a:t>Charts</a:t>
            </a:r>
            <a:r>
              <a:rPr lang="en-US" sz="6119" b="1" dirty="0">
                <a:latin typeface="Segoe WP Semibold" pitchFamily="34" charset="0"/>
                <a:ea typeface="Franchise" pitchFamily="49" charset="0"/>
              </a:rPr>
              <a:t> </a:t>
            </a:r>
            <a:r>
              <a:rPr lang="en-US" sz="4488" dirty="0">
                <a:latin typeface="Segoe WP Semibold" pitchFamily="34" charset="0"/>
                <a:ea typeface="Franchise" pitchFamily="49" charset="0"/>
              </a:rPr>
              <a:t>vs. </a:t>
            </a:r>
            <a:r>
              <a:rPr lang="en-US" sz="6119" dirty="0">
                <a:latin typeface="Segoe WP Semibold" pitchFamily="34" charset="0"/>
                <a:ea typeface="Franchise" pitchFamily="49" charset="0"/>
              </a:rPr>
              <a:t>Visualizations</a:t>
            </a: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44657" y="1632056"/>
            <a:ext cx="8147157" cy="45694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98936836"/>
      </p:ext>
    </p:extLst>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r>
              <a:rPr lang="en-US" dirty="0" smtClean="0">
                <a:solidFill>
                  <a:schemeClr val="tx1">
                    <a:lumMod val="75000"/>
                  </a:schemeClr>
                </a:solidFill>
              </a:rPr>
              <a:t>Interactive visualizations</a:t>
            </a:r>
          </a:p>
          <a:p>
            <a:r>
              <a:rPr lang="en-US" dirty="0" smtClean="0">
                <a:solidFill>
                  <a:schemeClr val="tx1">
                    <a:lumMod val="75000"/>
                  </a:schemeClr>
                </a:solidFill>
              </a:rPr>
              <a:t>Choosing a visual for promotion</a:t>
            </a:r>
          </a:p>
          <a:p>
            <a:r>
              <a:rPr lang="en-US" dirty="0" smtClean="0">
                <a:solidFill>
                  <a:schemeClr val="tx1">
                    <a:lumMod val="75000"/>
                  </a:schemeClr>
                </a:solidFill>
              </a:rPr>
              <a:t>Sharing best practice</a:t>
            </a:r>
          </a:p>
          <a:p>
            <a:r>
              <a:rPr lang="en-US" dirty="0" smtClean="0">
                <a:solidFill>
                  <a:schemeClr val="tx1">
                    <a:lumMod val="75000"/>
                  </a:schemeClr>
                </a:solidFill>
              </a:rPr>
              <a:t>Defending your visualization</a:t>
            </a:r>
          </a:p>
        </p:txBody>
      </p:sp>
      <p:sp>
        <p:nvSpPr>
          <p:cNvPr id="5" name="Title 4"/>
          <p:cNvSpPr>
            <a:spLocks noGrp="1"/>
          </p:cNvSpPr>
          <p:nvPr>
            <p:ph type="ctrTitle"/>
          </p:nvPr>
        </p:nvSpPr>
        <p:spPr/>
        <p:txBody>
          <a:bodyPr/>
          <a:lstStyle/>
          <a:p>
            <a:r>
              <a:rPr lang="en-US" dirty="0" smtClean="0">
                <a:latin typeface="+mn-lt"/>
                <a:ea typeface="Segoe UI Black" panose="020B0A02040204020203" pitchFamily="34" charset="0"/>
                <a:cs typeface="Segoe UI Black" panose="020B0A02040204020203" pitchFamily="34" charset="0"/>
              </a:rPr>
              <a:t>  Agenda</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62263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US" dirty="0">
              <a:solidFill>
                <a:schemeClr val="tx1">
                  <a:lumMod val="75000"/>
                </a:schemeClr>
              </a:solidFill>
            </a:endParaRPr>
          </a:p>
        </p:txBody>
      </p:sp>
      <p:sp>
        <p:nvSpPr>
          <p:cNvPr id="5" name="Title 4"/>
          <p:cNvSpPr>
            <a:spLocks noGrp="1"/>
          </p:cNvSpPr>
          <p:nvPr>
            <p:ph type="ctrTitle"/>
          </p:nvPr>
        </p:nvSpPr>
        <p:spPr>
          <a:xfrm>
            <a:off x="274638" y="1537563"/>
            <a:ext cx="4190999" cy="3919398"/>
          </a:xfrm>
        </p:spPr>
        <p:txBody>
          <a:bodyPr/>
          <a:lstStyle/>
          <a:p>
            <a:r>
              <a:rPr lang="en-US" dirty="0" smtClean="0">
                <a:latin typeface="+mn-lt"/>
                <a:ea typeface="Segoe UI Black" panose="020B0A02040204020203" pitchFamily="34" charset="0"/>
                <a:cs typeface="Segoe UI Black" panose="020B0A02040204020203" pitchFamily="34" charset="0"/>
              </a:rPr>
              <a:t>choosing a visual for promotion</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2649244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Sharing through social media</a:t>
            </a:r>
            <a:endParaRPr lang="en-US" dirty="0"/>
          </a:p>
        </p:txBody>
      </p:sp>
    </p:spTree>
    <p:extLst>
      <p:ext uri="{BB962C8B-B14F-4D97-AF65-F5344CB8AC3E}">
        <p14:creationId xmlns:p14="http://schemas.microsoft.com/office/powerpoint/2010/main" val="3400405264"/>
      </p:ext>
    </p:extLst>
  </p:cSld>
  <p:clrMapOvr>
    <a:masterClrMapping/>
  </p:clrMapOvr>
  <p:transition>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Stills vs. Interactive </a:t>
            </a:r>
            <a:r>
              <a:rPr lang="en-US" dirty="0" err="1" smtClean="0"/>
              <a:t>Viz</a:t>
            </a:r>
            <a:endParaRPr lang="en-US" dirty="0"/>
          </a:p>
        </p:txBody>
      </p:sp>
    </p:spTree>
    <p:extLst>
      <p:ext uri="{BB962C8B-B14F-4D97-AF65-F5344CB8AC3E}">
        <p14:creationId xmlns:p14="http://schemas.microsoft.com/office/powerpoint/2010/main" val="178353102"/>
      </p:ext>
    </p:extLst>
  </p:cSld>
  <p:clrMapOvr>
    <a:masterClrMapping/>
  </p:clrMapOvr>
  <p:transition>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Sharing Interactive </a:t>
            </a:r>
            <a:r>
              <a:rPr lang="en-US" dirty="0" err="1" smtClean="0"/>
              <a:t>Viz</a:t>
            </a:r>
            <a:endParaRPr lang="en-US" dirty="0"/>
          </a:p>
        </p:txBody>
      </p:sp>
    </p:spTree>
    <p:extLst>
      <p:ext uri="{BB962C8B-B14F-4D97-AF65-F5344CB8AC3E}">
        <p14:creationId xmlns:p14="http://schemas.microsoft.com/office/powerpoint/2010/main" val="2988245049"/>
      </p:ext>
    </p:extLst>
  </p:cSld>
  <p:clrMapOvr>
    <a:masterClrMapping/>
  </p:clrMapOvr>
  <p:transition>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Visualizations on Mobile</a:t>
            </a:r>
            <a:endParaRPr lang="en-US" dirty="0"/>
          </a:p>
        </p:txBody>
      </p:sp>
    </p:spTree>
    <p:extLst>
      <p:ext uri="{BB962C8B-B14F-4D97-AF65-F5344CB8AC3E}">
        <p14:creationId xmlns:p14="http://schemas.microsoft.com/office/powerpoint/2010/main" val="2924479870"/>
      </p:ext>
    </p:extLst>
  </p:cSld>
  <p:clrMapOvr>
    <a:masterClrMapping/>
  </p:clrMapOvr>
  <p:transition>
    <p:fad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US" dirty="0">
              <a:solidFill>
                <a:schemeClr val="tx1">
                  <a:lumMod val="75000"/>
                </a:schemeClr>
              </a:solidFill>
            </a:endParaRPr>
          </a:p>
        </p:txBody>
      </p:sp>
      <p:sp>
        <p:nvSpPr>
          <p:cNvPr id="5" name="Title 4"/>
          <p:cNvSpPr>
            <a:spLocks noGrp="1"/>
          </p:cNvSpPr>
          <p:nvPr>
            <p:ph type="ctrTitle"/>
          </p:nvPr>
        </p:nvSpPr>
        <p:spPr/>
        <p:txBody>
          <a:bodyPr/>
          <a:lstStyle/>
          <a:p>
            <a:r>
              <a:rPr lang="en-US" dirty="0">
                <a:latin typeface="+mn-lt"/>
                <a:ea typeface="Segoe UI Black" panose="020B0A02040204020203" pitchFamily="34" charset="0"/>
                <a:cs typeface="Segoe UI Black" panose="020B0A02040204020203" pitchFamily="34" charset="0"/>
              </a:rPr>
              <a:t>d</a:t>
            </a:r>
            <a:r>
              <a:rPr lang="en-US" dirty="0" smtClean="0">
                <a:latin typeface="+mn-lt"/>
                <a:ea typeface="Segoe UI Black" panose="020B0A02040204020203" pitchFamily="34" charset="0"/>
                <a:cs typeface="Segoe UI Black" panose="020B0A02040204020203" pitchFamily="34" charset="0"/>
              </a:rPr>
              <a:t>efending your visualization</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1935895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Defending – Show Your Work</a:t>
            </a:r>
            <a:endParaRPr lang="en-US" dirty="0"/>
          </a:p>
        </p:txBody>
      </p:sp>
      <p:sp>
        <p:nvSpPr>
          <p:cNvPr id="10" name="Text Placeholder 1"/>
          <p:cNvSpPr txBox="1">
            <a:spLocks/>
          </p:cNvSpPr>
          <p:nvPr/>
        </p:nvSpPr>
        <p:spPr>
          <a:xfrm>
            <a:off x="274638" y="1212850"/>
            <a:ext cx="6705599" cy="4001095"/>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en-US" dirty="0" smtClean="0"/>
              <a:t>Make Excel files available for download</a:t>
            </a:r>
          </a:p>
          <a:p>
            <a:pPr marL="0" indent="0">
              <a:buFont typeface="Arial" pitchFamily="34" charset="0"/>
              <a:buNone/>
            </a:pPr>
            <a:endParaRPr lang="en-US" dirty="0"/>
          </a:p>
          <a:p>
            <a:pPr marL="0" indent="0">
              <a:buFont typeface="Arial" pitchFamily="34" charset="0"/>
              <a:buNone/>
            </a:pPr>
            <a:r>
              <a:rPr lang="en-US" dirty="0" smtClean="0"/>
              <a:t>Import files to Google Docs</a:t>
            </a:r>
          </a:p>
          <a:p>
            <a:pPr marL="0" indent="0">
              <a:buFont typeface="Arial" pitchFamily="34" charset="0"/>
              <a:buNone/>
            </a:pPr>
            <a:endParaRPr lang="en-US" dirty="0"/>
          </a:p>
          <a:p>
            <a:pPr marL="0" indent="0">
              <a:buFont typeface="Arial" pitchFamily="34" charset="0"/>
              <a:buNone/>
            </a:pPr>
            <a:r>
              <a:rPr lang="en-US" dirty="0" smtClean="0"/>
              <a:t>		</a:t>
            </a:r>
            <a:endParaRPr lang="en-US" dirty="0" smtClean="0"/>
          </a:p>
        </p:txBody>
      </p:sp>
    </p:spTree>
    <p:extLst>
      <p:ext uri="{BB962C8B-B14F-4D97-AF65-F5344CB8AC3E}">
        <p14:creationId xmlns:p14="http://schemas.microsoft.com/office/powerpoint/2010/main" val="2529980026"/>
      </p:ext>
    </p:extLst>
  </p:cSld>
  <p:clrMapOvr>
    <a:masterClrMapping/>
  </p:clrMapOvr>
  <p:transition>
    <p:fad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Defending – Ready To Be Wrong</a:t>
            </a:r>
            <a:endParaRPr lang="en-US" dirty="0"/>
          </a:p>
        </p:txBody>
      </p:sp>
      <p:sp>
        <p:nvSpPr>
          <p:cNvPr id="5" name="TextBox 4"/>
          <p:cNvSpPr txBox="1"/>
          <p:nvPr/>
        </p:nvSpPr>
        <p:spPr>
          <a:xfrm>
            <a:off x="369886" y="1837230"/>
            <a:ext cx="3248026" cy="1815882"/>
          </a:xfrm>
          <a:prstGeom prst="rect">
            <a:avLst/>
          </a:prstGeom>
          <a:noFill/>
        </p:spPr>
        <p:txBody>
          <a:bodyPr wrap="square" rtlCol="0">
            <a:spAutoFit/>
          </a:bodyPr>
          <a:lstStyle/>
          <a:p>
            <a:r>
              <a:rPr lang="en-US" sz="2800" dirty="0" smtClean="0">
                <a:latin typeface="Segoe WP" pitchFamily="34" charset="0"/>
              </a:rPr>
              <a:t>limited when data set becomes too large </a:t>
            </a:r>
          </a:p>
          <a:p>
            <a:endParaRPr lang="en-US" sz="2800" dirty="0" smtClean="0">
              <a:latin typeface="Segoe WP" pitchFamily="34" charset="0"/>
            </a:endParaRPr>
          </a:p>
        </p:txBody>
      </p:sp>
      <p:pic>
        <p:nvPicPr>
          <p:cNvPr id="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5437" y="1363662"/>
            <a:ext cx="5362802" cy="421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339723" y="3237854"/>
            <a:ext cx="3248026" cy="461665"/>
          </a:xfrm>
          <a:prstGeom prst="rect">
            <a:avLst/>
          </a:prstGeom>
          <a:noFill/>
        </p:spPr>
        <p:txBody>
          <a:bodyPr wrap="square" rtlCol="0">
            <a:spAutoFit/>
          </a:bodyPr>
          <a:lstStyle/>
          <a:p>
            <a:r>
              <a:rPr lang="en-US" sz="2400" dirty="0" smtClean="0">
                <a:latin typeface="Segoe WP" pitchFamily="34" charset="0"/>
              </a:rPr>
              <a:t>(1000’s of data points)</a:t>
            </a:r>
          </a:p>
        </p:txBody>
      </p:sp>
    </p:spTree>
    <p:extLst>
      <p:ext uri="{BB962C8B-B14F-4D97-AF65-F5344CB8AC3E}">
        <p14:creationId xmlns:p14="http://schemas.microsoft.com/office/powerpoint/2010/main" val="1432710254"/>
      </p:ext>
    </p:extLst>
  </p:cSld>
  <p:clrMapOvr>
    <a:masterClrMapping/>
  </p:clrMapOvr>
  <p:transition>
    <p:fad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Visual Metric - Networks</a:t>
            </a:r>
            <a:endParaRPr lang="en-US" dirty="0"/>
          </a:p>
        </p:txBody>
      </p:sp>
      <p:sp>
        <p:nvSpPr>
          <p:cNvPr id="5" name="TextBox 4"/>
          <p:cNvSpPr txBox="1"/>
          <p:nvPr/>
        </p:nvSpPr>
        <p:spPr>
          <a:xfrm>
            <a:off x="369886" y="1837230"/>
            <a:ext cx="3248026" cy="1815882"/>
          </a:xfrm>
          <a:prstGeom prst="rect">
            <a:avLst/>
          </a:prstGeom>
          <a:noFill/>
        </p:spPr>
        <p:txBody>
          <a:bodyPr wrap="square" rtlCol="0">
            <a:spAutoFit/>
          </a:bodyPr>
          <a:lstStyle/>
          <a:p>
            <a:r>
              <a:rPr lang="en-US" sz="2800" dirty="0" smtClean="0">
                <a:latin typeface="Segoe WP" pitchFamily="34" charset="0"/>
              </a:rPr>
              <a:t>limited when data set becomes too large </a:t>
            </a:r>
          </a:p>
          <a:p>
            <a:endParaRPr lang="en-US" sz="2800" dirty="0" smtClean="0">
              <a:latin typeface="Segoe WP" pitchFamily="34" charset="0"/>
            </a:endParaRPr>
          </a:p>
        </p:txBody>
      </p:sp>
      <p:pic>
        <p:nvPicPr>
          <p:cNvPr id="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5437" y="1363662"/>
            <a:ext cx="5362802" cy="42100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TextBox 8"/>
          <p:cNvSpPr txBox="1"/>
          <p:nvPr/>
        </p:nvSpPr>
        <p:spPr>
          <a:xfrm>
            <a:off x="339723" y="3237854"/>
            <a:ext cx="3248026" cy="461665"/>
          </a:xfrm>
          <a:prstGeom prst="rect">
            <a:avLst/>
          </a:prstGeom>
          <a:noFill/>
        </p:spPr>
        <p:txBody>
          <a:bodyPr wrap="square" rtlCol="0">
            <a:spAutoFit/>
          </a:bodyPr>
          <a:lstStyle/>
          <a:p>
            <a:r>
              <a:rPr lang="en-US" sz="2400" dirty="0" smtClean="0">
                <a:latin typeface="Segoe WP" pitchFamily="34" charset="0"/>
              </a:rPr>
              <a:t>(1000’s of data points)</a:t>
            </a:r>
          </a:p>
        </p:txBody>
      </p:sp>
    </p:spTree>
    <p:extLst>
      <p:ext uri="{BB962C8B-B14F-4D97-AF65-F5344CB8AC3E}">
        <p14:creationId xmlns:p14="http://schemas.microsoft.com/office/powerpoint/2010/main" val="370178673"/>
      </p:ext>
    </p:extLst>
  </p:cSld>
  <p:clrMapOvr>
    <a:masterClrMapping/>
  </p:clrMapOvr>
  <p:transition>
    <p:fad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US" dirty="0">
              <a:solidFill>
                <a:schemeClr val="tx1">
                  <a:lumMod val="75000"/>
                </a:schemeClr>
              </a:solidFill>
            </a:endParaRPr>
          </a:p>
        </p:txBody>
      </p:sp>
      <p:sp>
        <p:nvSpPr>
          <p:cNvPr id="5" name="Title 4"/>
          <p:cNvSpPr>
            <a:spLocks noGrp="1"/>
          </p:cNvSpPr>
          <p:nvPr>
            <p:ph type="ctrTitle"/>
          </p:nvPr>
        </p:nvSpPr>
        <p:spPr/>
        <p:txBody>
          <a:bodyPr/>
          <a:lstStyle/>
          <a:p>
            <a:r>
              <a:rPr lang="en-US" dirty="0">
                <a:latin typeface="+mn-lt"/>
                <a:ea typeface="Segoe UI Black" panose="020B0A02040204020203" pitchFamily="34" charset="0"/>
                <a:cs typeface="Segoe UI Black" panose="020B0A02040204020203" pitchFamily="34" charset="0"/>
              </a:rPr>
              <a:t>d</a:t>
            </a:r>
            <a:r>
              <a:rPr lang="en-US" dirty="0" smtClean="0">
                <a:latin typeface="+mn-lt"/>
                <a:ea typeface="Segoe UI Black" panose="020B0A02040204020203" pitchFamily="34" charset="0"/>
                <a:cs typeface="Segoe UI Black" panose="020B0A02040204020203" pitchFamily="34" charset="0"/>
              </a:rPr>
              <a:t>efending your visualization</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5669361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solidFill>
                  <a:schemeClr val="tx1">
                    <a:lumMod val="75000"/>
                  </a:schemeClr>
                </a:solidFill>
              </a:rPr>
              <a:t>You will need:</a:t>
            </a:r>
            <a:br>
              <a:rPr lang="en-US" dirty="0" smtClean="0">
                <a:solidFill>
                  <a:schemeClr val="tx1">
                    <a:lumMod val="75000"/>
                  </a:schemeClr>
                </a:solidFill>
              </a:rPr>
            </a:br>
            <a:r>
              <a:rPr lang="en-US" dirty="0" smtClean="0">
                <a:solidFill>
                  <a:schemeClr val="tx1">
                    <a:lumMod val="75000"/>
                  </a:schemeClr>
                </a:solidFill>
              </a:rPr>
              <a:t>Excel</a:t>
            </a:r>
            <a:br>
              <a:rPr lang="en-US" dirty="0" smtClean="0">
                <a:solidFill>
                  <a:schemeClr val="tx1">
                    <a:lumMod val="75000"/>
                  </a:schemeClr>
                </a:solidFill>
              </a:rPr>
            </a:br>
            <a:r>
              <a:rPr lang="en-US" dirty="0" smtClean="0">
                <a:solidFill>
                  <a:schemeClr val="tx1">
                    <a:lumMod val="75000"/>
                  </a:schemeClr>
                </a:solidFill>
              </a:rPr>
              <a:t>Photoshop (or equivalent)</a:t>
            </a:r>
            <a:br>
              <a:rPr lang="en-US" dirty="0" smtClean="0">
                <a:solidFill>
                  <a:schemeClr val="tx1">
                    <a:lumMod val="75000"/>
                  </a:schemeClr>
                </a:solidFill>
              </a:rPr>
            </a:br>
            <a:r>
              <a:rPr lang="en-US" dirty="0" smtClean="0">
                <a:solidFill>
                  <a:schemeClr val="tx1">
                    <a:lumMod val="75000"/>
                  </a:schemeClr>
                </a:solidFill>
              </a:rPr>
              <a:t/>
            </a:r>
            <a:br>
              <a:rPr lang="en-US" dirty="0" smtClean="0">
                <a:solidFill>
                  <a:schemeClr val="tx1">
                    <a:lumMod val="75000"/>
                  </a:schemeClr>
                </a:solidFill>
              </a:rPr>
            </a:br>
            <a:endParaRPr lang="en-US" dirty="0">
              <a:solidFill>
                <a:schemeClr val="tx1">
                  <a:lumMod val="75000"/>
                </a:schemeClr>
              </a:solidFill>
            </a:endParaRPr>
          </a:p>
        </p:txBody>
      </p:sp>
    </p:spTree>
    <p:extLst>
      <p:ext uri="{BB962C8B-B14F-4D97-AF65-F5344CB8AC3E}">
        <p14:creationId xmlns:p14="http://schemas.microsoft.com/office/powerpoint/2010/main" val="2655842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866088" y="233151"/>
            <a:ext cx="7616261" cy="1034001"/>
          </a:xfrm>
          <a:prstGeom prst="rect">
            <a:avLst/>
          </a:prstGeom>
          <a:noFill/>
        </p:spPr>
        <p:txBody>
          <a:bodyPr wrap="square" rtlCol="0">
            <a:spAutoFit/>
          </a:bodyPr>
          <a:lstStyle/>
          <a:p>
            <a:r>
              <a:rPr lang="en-US" sz="6119" dirty="0">
                <a:latin typeface="Segoe UI Light" pitchFamily="34" charset="0"/>
                <a:ea typeface="Franchise" pitchFamily="49" charset="0"/>
              </a:rPr>
              <a:t>visualization book club</a:t>
            </a:r>
          </a:p>
        </p:txBody>
      </p:sp>
      <p:sp>
        <p:nvSpPr>
          <p:cNvPr id="4" name="Title 3"/>
          <p:cNvSpPr>
            <a:spLocks noGrp="1"/>
          </p:cNvSpPr>
          <p:nvPr>
            <p:ph type="title"/>
          </p:nvPr>
        </p:nvSpPr>
        <p:spPr>
          <a:xfrm>
            <a:off x="2021522" y="1476622"/>
            <a:ext cx="8393430" cy="854886"/>
          </a:xfrm>
        </p:spPr>
        <p:txBody>
          <a:bodyPr>
            <a:normAutofit/>
          </a:bodyPr>
          <a:lstStyle/>
          <a:p>
            <a:r>
              <a:rPr lang="en-US" dirty="0" smtClean="0"/>
              <a:t>Edward </a:t>
            </a:r>
            <a:r>
              <a:rPr lang="en-US" dirty="0" err="1" smtClean="0"/>
              <a:t>Tufte</a:t>
            </a:r>
            <a:endParaRPr lang="en-US" dirty="0"/>
          </a:p>
        </p:txBody>
      </p:sp>
      <p:sp>
        <p:nvSpPr>
          <p:cNvPr id="5" name="Content Placeholder 4"/>
          <p:cNvSpPr>
            <a:spLocks noGrp="1"/>
          </p:cNvSpPr>
          <p:nvPr>
            <p:ph idx="4294967295"/>
          </p:nvPr>
        </p:nvSpPr>
        <p:spPr>
          <a:xfrm>
            <a:off x="2021522" y="2331508"/>
            <a:ext cx="8393430" cy="854886"/>
          </a:xfrm>
          <a:prstGeom prst="rect">
            <a:avLst/>
          </a:prstGeom>
        </p:spPr>
        <p:txBody>
          <a:bodyPr>
            <a:normAutofit/>
          </a:bodyPr>
          <a:lstStyle/>
          <a:p>
            <a:pPr marL="0" indent="0">
              <a:buNone/>
            </a:pPr>
            <a:r>
              <a:rPr lang="en-US" sz="3672" dirty="0">
                <a:ea typeface="Tahoma" pitchFamily="34" charset="0"/>
                <a:cs typeface="Tahoma" pitchFamily="34" charset="0"/>
              </a:rPr>
              <a:t>Information Visualization god</a:t>
            </a:r>
          </a:p>
        </p:txBody>
      </p:sp>
      <p:pic>
        <p:nvPicPr>
          <p:cNvPr id="26626" name="Picture 2" descr="Machine generated alternative text: SECOND EDITION&#10;The Visual Display&#10;of Quantitative Information&#10;EDWARD R. TUFT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99239" y="3030960"/>
            <a:ext cx="2409225" cy="2957774"/>
          </a:xfrm>
          <a:prstGeom prst="rect">
            <a:avLst/>
          </a:prstGeom>
          <a:noFill/>
          <a:extLst>
            <a:ext uri="{909E8E84-426E-40DD-AFC4-6F175D3DCCD1}">
              <a14:hiddenFill xmlns:a14="http://schemas.microsoft.com/office/drawing/2010/main">
                <a:solidFill>
                  <a:srgbClr val="FFFFFF"/>
                </a:solidFill>
              </a14:hiddenFill>
            </a:ext>
          </a:extLst>
        </p:spPr>
      </p:pic>
      <p:pic>
        <p:nvPicPr>
          <p:cNvPr id="26628" name="Picture 4" descr="Machine generated alternative text: Edi.wd R. Tsfw&#10;Envisioning Information&#10;T W V ‘‘ VV V &#10;nc._.c flEltêfl&#10;íkAi4 *Y ( +‘ + &#10;I fltG •n %,ntq&#10;l.  1&#10;e_i . v-#.,. "/>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63159" y="3696224"/>
            <a:ext cx="2298550" cy="2987433"/>
          </a:xfrm>
          <a:prstGeom prst="rect">
            <a:avLst/>
          </a:prstGeom>
          <a:noFill/>
          <a:extLst>
            <a:ext uri="{909E8E84-426E-40DD-AFC4-6F175D3DCCD1}">
              <a14:hiddenFill xmlns:a14="http://schemas.microsoft.com/office/drawing/2010/main">
                <a:solidFill>
                  <a:srgbClr val="FFFFFF"/>
                </a:solidFill>
              </a14:hiddenFill>
            </a:ext>
          </a:extLst>
        </p:spPr>
      </p:pic>
      <p:pic>
        <p:nvPicPr>
          <p:cNvPr id="26630" name="Picture 6" descr="Machine generated alternative text: EDWARD R. TUFTE&#10;VISUAL EXPLANATIONS&#10;I16-&#10;loo.&#10;—&#10;s&#10;m.nwt&#10;46&#10;IMAGES AND QUANTITIES. EVIDENCE AND NARRATIVE"/>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83444" y="3030961"/>
            <a:ext cx="2229315" cy="2953243"/>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613321143"/>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332390" y="1554339"/>
            <a:ext cx="8082562" cy="854886"/>
          </a:xfrm>
        </p:spPr>
        <p:txBody>
          <a:bodyPr>
            <a:normAutofit/>
          </a:bodyPr>
          <a:lstStyle/>
          <a:p>
            <a:r>
              <a:rPr lang="en-US" dirty="0" smtClean="0"/>
              <a:t>Ben Fry</a:t>
            </a:r>
            <a:endParaRPr lang="en-US" dirty="0"/>
          </a:p>
        </p:txBody>
      </p:sp>
      <p:sp>
        <p:nvSpPr>
          <p:cNvPr id="5" name="Content Placeholder 4"/>
          <p:cNvSpPr>
            <a:spLocks noGrp="1"/>
          </p:cNvSpPr>
          <p:nvPr>
            <p:ph idx="4294967295"/>
          </p:nvPr>
        </p:nvSpPr>
        <p:spPr>
          <a:xfrm>
            <a:off x="4897049" y="2564659"/>
            <a:ext cx="4973884" cy="2439989"/>
          </a:xfrm>
          <a:prstGeom prst="rect">
            <a:avLst/>
          </a:prstGeom>
        </p:spPr>
        <p:txBody>
          <a:bodyPr>
            <a:normAutofit lnSpcReduction="10000"/>
          </a:bodyPr>
          <a:lstStyle/>
          <a:p>
            <a:pPr marL="0" indent="0">
              <a:buNone/>
            </a:pPr>
            <a:r>
              <a:rPr lang="en-US" sz="3672" dirty="0">
                <a:ea typeface="Tahoma" pitchFamily="34" charset="0"/>
                <a:cs typeface="Tahoma" pitchFamily="34" charset="0"/>
              </a:rPr>
              <a:t>“Visualizing Data”</a:t>
            </a:r>
          </a:p>
          <a:p>
            <a:pPr marL="0" indent="0">
              <a:buNone/>
            </a:pPr>
            <a:endParaRPr lang="en-US" sz="3672" dirty="0">
              <a:ea typeface="Tahoma" pitchFamily="34" charset="0"/>
              <a:cs typeface="Tahoma" pitchFamily="34" charset="0"/>
            </a:endParaRPr>
          </a:p>
          <a:p>
            <a:pPr marL="0" indent="0">
              <a:buNone/>
            </a:pPr>
            <a:r>
              <a:rPr lang="en-US" sz="3672" dirty="0">
                <a:ea typeface="Tahoma" pitchFamily="34" charset="0"/>
                <a:cs typeface="Tahoma" pitchFamily="34" charset="0"/>
              </a:rPr>
              <a:t>Processing</a:t>
            </a:r>
          </a:p>
          <a:p>
            <a:pPr marL="0" indent="0">
              <a:buNone/>
            </a:pPr>
            <a:r>
              <a:rPr lang="en-US" sz="3672" dirty="0">
                <a:ea typeface="Tahoma" pitchFamily="34" charset="0"/>
                <a:cs typeface="Tahoma" pitchFamily="34" charset="0"/>
              </a:rPr>
              <a:t>http://processing.org</a:t>
            </a:r>
          </a:p>
          <a:p>
            <a:pPr marL="0" indent="0">
              <a:buNone/>
            </a:pPr>
            <a:endParaRPr lang="en-US" sz="4080" i="1" dirty="0"/>
          </a:p>
        </p:txBody>
      </p:sp>
      <p:pic>
        <p:nvPicPr>
          <p:cNvPr id="25602" name="Picture 2" descr="Machine generated alternative text: b)LpIori1l’ (DJP Ú*A1ÔN$ 1)i1u u ‘lib&#10;the Processing Em’iro,ime,I&#10;Visualizing&#10;‘ii&#10;CI L ç&#10;OREILLY8&#10;Be,i hv"/>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76957" y="2642375"/>
            <a:ext cx="2469422" cy="3419546"/>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4"/>
          <p:cNvSpPr txBox="1">
            <a:spLocks/>
          </p:cNvSpPr>
          <p:nvPr/>
        </p:nvSpPr>
        <p:spPr>
          <a:xfrm>
            <a:off x="2176956" y="6186592"/>
            <a:ext cx="4973884" cy="1041084"/>
          </a:xfrm>
          <a:prstGeom prst="rect">
            <a:avLst/>
          </a:prstGeom>
        </p:spPr>
        <p:txBody>
          <a:bodyPr vert="horz" lIns="93260" tIns="46630" rIns="93260" bIns="46630" rtlCol="0">
            <a:normAutofit/>
          </a:bodyPr>
          <a:lstStyle>
            <a:lvl1pPr marL="342900" indent="-342900" algn="l" defTabSz="914400" rtl="0" eaLnBrk="1" latinLnBrk="0" hangingPunct="1">
              <a:spcBef>
                <a:spcPct val="20000"/>
              </a:spcBef>
              <a:buFont typeface="Arial" pitchFamily="34" charset="0"/>
              <a:buChar char="•"/>
              <a:defRPr sz="3200" kern="1200">
                <a:solidFill>
                  <a:schemeClr val="bg1">
                    <a:lumMod val="95000"/>
                  </a:schemeClr>
                </a:solidFill>
                <a:latin typeface="Franchise" pitchFamily="49" charset="0"/>
                <a:ea typeface="Franchise" pitchFamily="49" charset="0"/>
                <a:cs typeface="+mn-cs"/>
              </a:defRPr>
            </a:lvl1pPr>
            <a:lvl2pPr marL="742950" indent="-285750" algn="l" defTabSz="914400" rtl="0" eaLnBrk="1" latinLnBrk="0" hangingPunct="1">
              <a:spcBef>
                <a:spcPct val="20000"/>
              </a:spcBef>
              <a:buFont typeface="Arial" pitchFamily="34" charset="0"/>
              <a:buChar char="–"/>
              <a:defRPr sz="2800" kern="1200">
                <a:solidFill>
                  <a:schemeClr val="bg1">
                    <a:lumMod val="95000"/>
                  </a:schemeClr>
                </a:solidFill>
                <a:latin typeface="Franchise" pitchFamily="49" charset="0"/>
                <a:ea typeface="Franchise" pitchFamily="49" charset="0"/>
                <a:cs typeface="+mn-cs"/>
              </a:defRPr>
            </a:lvl2pPr>
            <a:lvl3pPr marL="1143000" indent="-228600" algn="l" defTabSz="914400" rtl="0" eaLnBrk="1" latinLnBrk="0" hangingPunct="1">
              <a:spcBef>
                <a:spcPct val="20000"/>
              </a:spcBef>
              <a:buFont typeface="Arial" pitchFamily="34" charset="0"/>
              <a:buChar char="•"/>
              <a:defRPr sz="2400" kern="1200">
                <a:solidFill>
                  <a:schemeClr val="bg1">
                    <a:lumMod val="95000"/>
                  </a:schemeClr>
                </a:solidFill>
                <a:latin typeface="Franchise" pitchFamily="49" charset="0"/>
                <a:ea typeface="Franchise" pitchFamily="49" charset="0"/>
                <a:cs typeface="+mn-cs"/>
              </a:defRPr>
            </a:lvl3pPr>
            <a:lvl4pPr marL="1600200" indent="-228600" algn="l" defTabSz="914400" rtl="0" eaLnBrk="1" latinLnBrk="0" hangingPunct="1">
              <a:spcBef>
                <a:spcPct val="20000"/>
              </a:spcBef>
              <a:buFont typeface="Arial" pitchFamily="34" charset="0"/>
              <a:buChar char="–"/>
              <a:defRPr sz="2000" kern="1200">
                <a:solidFill>
                  <a:schemeClr val="bg1">
                    <a:lumMod val="95000"/>
                  </a:schemeClr>
                </a:solidFill>
                <a:latin typeface="Franchise" pitchFamily="49" charset="0"/>
                <a:ea typeface="Franchise" pitchFamily="49" charset="0"/>
                <a:cs typeface="+mn-cs"/>
              </a:defRPr>
            </a:lvl4pPr>
            <a:lvl5pPr marL="2057400" indent="-228600" algn="l" defTabSz="914400" rtl="0" eaLnBrk="1" latinLnBrk="0" hangingPunct="1">
              <a:spcBef>
                <a:spcPct val="20000"/>
              </a:spcBef>
              <a:buFont typeface="Arial" pitchFamily="34" charset="0"/>
              <a:buChar char="»"/>
              <a:defRPr sz="2000" kern="1200">
                <a:solidFill>
                  <a:schemeClr val="bg1">
                    <a:lumMod val="95000"/>
                  </a:schemeClr>
                </a:solidFill>
                <a:latin typeface="Franchise" pitchFamily="49" charset="0"/>
                <a:ea typeface="Franchise" pitchFamily="49"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3672" dirty="0">
                <a:solidFill>
                  <a:schemeClr val="tx1"/>
                </a:solidFill>
                <a:latin typeface="Segoe WP" pitchFamily="34" charset="0"/>
              </a:rPr>
              <a:t>http://benfry.com/</a:t>
            </a:r>
          </a:p>
          <a:p>
            <a:pPr marL="0" indent="0">
              <a:buNone/>
            </a:pPr>
            <a:endParaRPr lang="en-US" sz="4080" i="1" dirty="0">
              <a:solidFill>
                <a:schemeClr val="tx1"/>
              </a:solidFill>
            </a:endParaRPr>
          </a:p>
        </p:txBody>
      </p:sp>
      <p:sp>
        <p:nvSpPr>
          <p:cNvPr id="8" name="TextBox 7"/>
          <p:cNvSpPr txBox="1"/>
          <p:nvPr/>
        </p:nvSpPr>
        <p:spPr>
          <a:xfrm>
            <a:off x="1866088" y="233151"/>
            <a:ext cx="7616261" cy="1034001"/>
          </a:xfrm>
          <a:prstGeom prst="rect">
            <a:avLst/>
          </a:prstGeom>
          <a:noFill/>
        </p:spPr>
        <p:txBody>
          <a:bodyPr wrap="square" rtlCol="0">
            <a:spAutoFit/>
          </a:bodyPr>
          <a:lstStyle/>
          <a:p>
            <a:r>
              <a:rPr lang="en-US" sz="6119" dirty="0">
                <a:latin typeface="Segoe UI Light" pitchFamily="34" charset="0"/>
                <a:ea typeface="Franchise" pitchFamily="49" charset="0"/>
              </a:rPr>
              <a:t>visualization book club</a:t>
            </a:r>
          </a:p>
        </p:txBody>
      </p:sp>
    </p:spTree>
    <p:custDataLst>
      <p:tags r:id="rId1"/>
    </p:custDataLst>
    <p:extLst>
      <p:ext uri="{BB962C8B-B14F-4D97-AF65-F5344CB8AC3E}">
        <p14:creationId xmlns:p14="http://schemas.microsoft.com/office/powerpoint/2010/main" val="1298774332"/>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21522" y="1243471"/>
            <a:ext cx="8393430" cy="854886"/>
          </a:xfrm>
        </p:spPr>
        <p:txBody>
          <a:bodyPr>
            <a:normAutofit/>
          </a:bodyPr>
          <a:lstStyle/>
          <a:p>
            <a:r>
              <a:rPr lang="en-US" dirty="0" smtClean="0"/>
              <a:t>Nathan </a:t>
            </a:r>
            <a:r>
              <a:rPr lang="en-US" dirty="0" err="1" smtClean="0"/>
              <a:t>Yau</a:t>
            </a:r>
            <a:endParaRPr lang="en-US" dirty="0"/>
          </a:p>
        </p:txBody>
      </p:sp>
      <p:sp>
        <p:nvSpPr>
          <p:cNvPr id="5" name="Content Placeholder 4"/>
          <p:cNvSpPr>
            <a:spLocks noGrp="1"/>
          </p:cNvSpPr>
          <p:nvPr>
            <p:ph idx="4294967295"/>
          </p:nvPr>
        </p:nvSpPr>
        <p:spPr>
          <a:xfrm>
            <a:off x="2021522" y="2253791"/>
            <a:ext cx="3652696" cy="3419546"/>
          </a:xfrm>
          <a:prstGeom prst="rect">
            <a:avLst/>
          </a:prstGeom>
        </p:spPr>
        <p:txBody>
          <a:bodyPr>
            <a:normAutofit/>
          </a:bodyPr>
          <a:lstStyle/>
          <a:p>
            <a:pPr marL="0" indent="0">
              <a:spcBef>
                <a:spcPts val="408"/>
              </a:spcBef>
              <a:buNone/>
            </a:pPr>
            <a:r>
              <a:rPr lang="en-US" sz="2856" dirty="0">
                <a:latin typeface="Tahoma" pitchFamily="34" charset="0"/>
                <a:ea typeface="Tahoma" pitchFamily="34" charset="0"/>
                <a:cs typeface="Tahoma" pitchFamily="34" charset="0"/>
              </a:rPr>
              <a:t>Contributing Author for Beautiful Data</a:t>
            </a:r>
          </a:p>
          <a:p>
            <a:pPr marL="0" indent="0">
              <a:buNone/>
            </a:pPr>
            <a:endParaRPr lang="en-US" dirty="0"/>
          </a:p>
          <a:p>
            <a:pPr marL="0" indent="0">
              <a:buNone/>
            </a:pPr>
            <a:endParaRPr lang="en-US" dirty="0" smtClean="0"/>
          </a:p>
          <a:p>
            <a:pPr marL="0" indent="0">
              <a:buNone/>
            </a:pPr>
            <a:endParaRPr lang="en-US" dirty="0"/>
          </a:p>
          <a:p>
            <a:pPr marL="0" indent="0">
              <a:buNone/>
            </a:pPr>
            <a:endParaRPr lang="en-US" dirty="0"/>
          </a:p>
        </p:txBody>
      </p:sp>
      <p:sp>
        <p:nvSpPr>
          <p:cNvPr id="6" name="Content Placeholder 4"/>
          <p:cNvSpPr txBox="1">
            <a:spLocks/>
          </p:cNvSpPr>
          <p:nvPr/>
        </p:nvSpPr>
        <p:spPr>
          <a:xfrm>
            <a:off x="5674218" y="5984204"/>
            <a:ext cx="4740734" cy="621736"/>
          </a:xfrm>
          <a:prstGeom prst="rect">
            <a:avLst/>
          </a:prstGeom>
        </p:spPr>
        <p:txBody>
          <a:bodyPr vert="horz" lIns="93260" tIns="46630" rIns="93260" bIns="46630" rtlCol="0">
            <a:normAutofit fontScale="77500" lnSpcReduction="20000"/>
          </a:bodyPr>
          <a:lstStyle>
            <a:lvl1pPr marL="342900" indent="-342900" algn="l" defTabSz="914400" rtl="0" eaLnBrk="1" latinLnBrk="0" hangingPunct="1">
              <a:spcBef>
                <a:spcPct val="20000"/>
              </a:spcBef>
              <a:buFont typeface="Arial" pitchFamily="34" charset="0"/>
              <a:buChar char="•"/>
              <a:defRPr sz="3200" kern="1200">
                <a:solidFill>
                  <a:schemeClr val="bg1">
                    <a:lumMod val="95000"/>
                  </a:schemeClr>
                </a:solidFill>
                <a:latin typeface="Franchise" pitchFamily="49" charset="0"/>
                <a:ea typeface="Franchise" pitchFamily="49" charset="0"/>
                <a:cs typeface="+mn-cs"/>
              </a:defRPr>
            </a:lvl1pPr>
            <a:lvl2pPr marL="742950" indent="-285750" algn="l" defTabSz="914400" rtl="0" eaLnBrk="1" latinLnBrk="0" hangingPunct="1">
              <a:spcBef>
                <a:spcPct val="20000"/>
              </a:spcBef>
              <a:buFont typeface="Arial" pitchFamily="34" charset="0"/>
              <a:buChar char="–"/>
              <a:defRPr sz="2800" kern="1200">
                <a:solidFill>
                  <a:schemeClr val="bg1">
                    <a:lumMod val="95000"/>
                  </a:schemeClr>
                </a:solidFill>
                <a:latin typeface="Franchise" pitchFamily="49" charset="0"/>
                <a:ea typeface="Franchise" pitchFamily="49" charset="0"/>
                <a:cs typeface="+mn-cs"/>
              </a:defRPr>
            </a:lvl2pPr>
            <a:lvl3pPr marL="1143000" indent="-228600" algn="l" defTabSz="914400" rtl="0" eaLnBrk="1" latinLnBrk="0" hangingPunct="1">
              <a:spcBef>
                <a:spcPct val="20000"/>
              </a:spcBef>
              <a:buFont typeface="Arial" pitchFamily="34" charset="0"/>
              <a:buChar char="•"/>
              <a:defRPr sz="2400" kern="1200">
                <a:solidFill>
                  <a:schemeClr val="bg1">
                    <a:lumMod val="95000"/>
                  </a:schemeClr>
                </a:solidFill>
                <a:latin typeface="Franchise" pitchFamily="49" charset="0"/>
                <a:ea typeface="Franchise" pitchFamily="49" charset="0"/>
                <a:cs typeface="+mn-cs"/>
              </a:defRPr>
            </a:lvl3pPr>
            <a:lvl4pPr marL="1600200" indent="-228600" algn="l" defTabSz="914400" rtl="0" eaLnBrk="1" latinLnBrk="0" hangingPunct="1">
              <a:spcBef>
                <a:spcPct val="20000"/>
              </a:spcBef>
              <a:buFont typeface="Arial" pitchFamily="34" charset="0"/>
              <a:buChar char="–"/>
              <a:defRPr sz="2000" kern="1200">
                <a:solidFill>
                  <a:schemeClr val="bg1">
                    <a:lumMod val="95000"/>
                  </a:schemeClr>
                </a:solidFill>
                <a:latin typeface="Franchise" pitchFamily="49" charset="0"/>
                <a:ea typeface="Franchise" pitchFamily="49" charset="0"/>
                <a:cs typeface="+mn-cs"/>
              </a:defRPr>
            </a:lvl4pPr>
            <a:lvl5pPr marL="2057400" indent="-228600" algn="l" defTabSz="914400" rtl="0" eaLnBrk="1" latinLnBrk="0" hangingPunct="1">
              <a:spcBef>
                <a:spcPct val="20000"/>
              </a:spcBef>
              <a:buFont typeface="Arial" pitchFamily="34" charset="0"/>
              <a:buChar char="»"/>
              <a:defRPr sz="2000" kern="1200">
                <a:solidFill>
                  <a:schemeClr val="bg1">
                    <a:lumMod val="95000"/>
                  </a:schemeClr>
                </a:solidFill>
                <a:latin typeface="Franchise" pitchFamily="49" charset="0"/>
                <a:ea typeface="Franchise" pitchFamily="49" charset="0"/>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4080" dirty="0">
                <a:solidFill>
                  <a:schemeClr val="tx1"/>
                </a:solidFill>
                <a:latin typeface="Segoe WP" pitchFamily="34" charset="0"/>
              </a:rPr>
              <a:t>http://flowingdata.com/</a:t>
            </a:r>
          </a:p>
          <a:p>
            <a:pPr marL="0" indent="0">
              <a:buNone/>
            </a:pPr>
            <a:endParaRPr lang="en-US" sz="4080" dirty="0">
              <a:solidFill>
                <a:schemeClr val="tx1"/>
              </a:solidFill>
            </a:endParaRPr>
          </a:p>
        </p:txBody>
      </p:sp>
      <p:pic>
        <p:nvPicPr>
          <p:cNvPr id="23558" name="Picture 6" descr="Machine generated alternative text: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62047" y="3030961"/>
            <a:ext cx="5152905" cy="2602346"/>
          </a:xfrm>
          <a:prstGeom prst="rect">
            <a:avLst/>
          </a:prstGeom>
          <a:noFill/>
          <a:extLst>
            <a:ext uri="{909E8E84-426E-40DD-AFC4-6F175D3DCCD1}">
              <a14:hiddenFill xmlns:a14="http://schemas.microsoft.com/office/drawing/2010/main">
                <a:solidFill>
                  <a:srgbClr val="FFFFFF"/>
                </a:solidFill>
              </a14:hiddenFill>
            </a:ext>
          </a:extLst>
        </p:spPr>
      </p:pic>
      <p:pic>
        <p:nvPicPr>
          <p:cNvPr id="23560" name="Picture 8" descr="Machine generated alternative text: —&#10;e&#10;e&#10;,# ,,&#10;f&#10;‘‚‘il&#10;ial&#10;•I.a&#10;sr&#10;‘t&#10;À&#10;*&#10;I&#10;e&#10;4&#10;o&#10;—&#10;4-sí&#10;."/>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181680" y="3573280"/>
            <a:ext cx="2249067" cy="2990563"/>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1866088" y="233151"/>
            <a:ext cx="7616261" cy="1034001"/>
          </a:xfrm>
          <a:prstGeom prst="rect">
            <a:avLst/>
          </a:prstGeom>
          <a:noFill/>
        </p:spPr>
        <p:txBody>
          <a:bodyPr wrap="square" rtlCol="0">
            <a:spAutoFit/>
          </a:bodyPr>
          <a:lstStyle/>
          <a:p>
            <a:r>
              <a:rPr lang="en-US" sz="6119" dirty="0">
                <a:latin typeface="Segoe UI Light" pitchFamily="34" charset="0"/>
                <a:ea typeface="Franchise" pitchFamily="49" charset="0"/>
              </a:rPr>
              <a:t>visualization book club</a:t>
            </a:r>
          </a:p>
        </p:txBody>
      </p:sp>
    </p:spTree>
    <p:custDataLst>
      <p:tags r:id="rId1"/>
    </p:custDataLst>
    <p:extLst>
      <p:ext uri="{BB962C8B-B14F-4D97-AF65-F5344CB8AC3E}">
        <p14:creationId xmlns:p14="http://schemas.microsoft.com/office/powerpoint/2010/main" val="3623017793"/>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021522" y="1243471"/>
            <a:ext cx="8393430" cy="854886"/>
          </a:xfrm>
        </p:spPr>
        <p:txBody>
          <a:bodyPr>
            <a:normAutofit/>
          </a:bodyPr>
          <a:lstStyle/>
          <a:p>
            <a:r>
              <a:rPr lang="en-US" sz="3672" dirty="0"/>
              <a:t>Beautiful Visualization</a:t>
            </a:r>
          </a:p>
        </p:txBody>
      </p:sp>
      <p:pic>
        <p:nvPicPr>
          <p:cNvPr id="21506" name="Picture 2" descr="Machine generated alternative text: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254673" y="2176074"/>
            <a:ext cx="3312178" cy="435214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866088" y="233151"/>
            <a:ext cx="7616261" cy="1034001"/>
          </a:xfrm>
          <a:prstGeom prst="rect">
            <a:avLst/>
          </a:prstGeom>
          <a:noFill/>
        </p:spPr>
        <p:txBody>
          <a:bodyPr wrap="square" rtlCol="0">
            <a:spAutoFit/>
          </a:bodyPr>
          <a:lstStyle/>
          <a:p>
            <a:r>
              <a:rPr lang="en-US" sz="6119" dirty="0">
                <a:latin typeface="Segoe UI Light" pitchFamily="34" charset="0"/>
                <a:ea typeface="Franchise" pitchFamily="49" charset="0"/>
              </a:rPr>
              <a:t>visualization book club</a:t>
            </a:r>
          </a:p>
        </p:txBody>
      </p:sp>
      <p:sp>
        <p:nvSpPr>
          <p:cNvPr id="5" name="Content Placeholder 4"/>
          <p:cNvSpPr>
            <a:spLocks noGrp="1"/>
          </p:cNvSpPr>
          <p:nvPr>
            <p:ph idx="4294967295"/>
          </p:nvPr>
        </p:nvSpPr>
        <p:spPr>
          <a:xfrm>
            <a:off x="5751936" y="2176074"/>
            <a:ext cx="4973884" cy="2439989"/>
          </a:xfrm>
          <a:prstGeom prst="rect">
            <a:avLst/>
          </a:prstGeom>
        </p:spPr>
        <p:txBody>
          <a:bodyPr>
            <a:normAutofit/>
          </a:bodyPr>
          <a:lstStyle/>
          <a:p>
            <a:pPr marL="0" indent="0">
              <a:buNone/>
            </a:pPr>
            <a:r>
              <a:rPr lang="en-US" sz="3672" dirty="0">
                <a:ea typeface="Tahoma" pitchFamily="34" charset="0"/>
                <a:cs typeface="Tahoma" pitchFamily="34" charset="0"/>
              </a:rPr>
              <a:t>Free Chapter</a:t>
            </a:r>
          </a:p>
          <a:p>
            <a:pPr marL="0" indent="0">
              <a:buNone/>
            </a:pPr>
            <a:r>
              <a:rPr lang="en-US" sz="4080" dirty="0"/>
              <a:t>“Once Upon a Stacked Time Series”</a:t>
            </a:r>
          </a:p>
        </p:txBody>
      </p:sp>
    </p:spTree>
    <p:custDataLst>
      <p:tags r:id="rId1"/>
    </p:custDataLst>
    <p:extLst>
      <p:ext uri="{BB962C8B-B14F-4D97-AF65-F5344CB8AC3E}">
        <p14:creationId xmlns:p14="http://schemas.microsoft.com/office/powerpoint/2010/main" val="2139826637"/>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p:txBody>
          <a:bodyPr/>
          <a:lstStyle/>
          <a:p>
            <a:endParaRPr lang="en-US" dirty="0">
              <a:solidFill>
                <a:schemeClr val="tx1">
                  <a:lumMod val="75000"/>
                </a:schemeClr>
              </a:solidFill>
            </a:endParaRPr>
          </a:p>
        </p:txBody>
      </p:sp>
      <p:sp>
        <p:nvSpPr>
          <p:cNvPr id="5" name="Title 4"/>
          <p:cNvSpPr>
            <a:spLocks noGrp="1"/>
          </p:cNvSpPr>
          <p:nvPr>
            <p:ph type="ctrTitle"/>
          </p:nvPr>
        </p:nvSpPr>
        <p:spPr/>
        <p:txBody>
          <a:bodyPr/>
          <a:lstStyle/>
          <a:p>
            <a:r>
              <a:rPr lang="en-US" dirty="0" smtClean="0">
                <a:latin typeface="+mn-lt"/>
                <a:ea typeface="Segoe UI Black" panose="020B0A02040204020203" pitchFamily="34" charset="0"/>
                <a:cs typeface="Segoe UI Black" panose="020B0A02040204020203" pitchFamily="34" charset="0"/>
              </a:rPr>
              <a:t>visualization design</a:t>
            </a:r>
            <a:endParaRPr lang="en-US" dirty="0">
              <a:latin typeface="+mn-lt"/>
              <a:ea typeface="Segoe UI Black" panose="020B0A02040204020203" pitchFamily="34" charset="0"/>
              <a:cs typeface="Segoe UI Black" panose="020B0A02040204020203" pitchFamily="34" charset="0"/>
            </a:endParaRPr>
          </a:p>
        </p:txBody>
      </p:sp>
    </p:spTree>
    <p:extLst>
      <p:ext uri="{BB962C8B-B14F-4D97-AF65-F5344CB8AC3E}">
        <p14:creationId xmlns:p14="http://schemas.microsoft.com/office/powerpoint/2010/main" val="67024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6675437" y="1365250"/>
            <a:ext cx="4419599" cy="993349"/>
          </a:xfrm>
        </p:spPr>
        <p:txBody>
          <a:bodyPr/>
          <a:lstStyle/>
          <a:p>
            <a:pPr marL="0" indent="0" algn="ctr">
              <a:lnSpc>
                <a:spcPct val="150000"/>
              </a:lnSpc>
              <a:buNone/>
            </a:pPr>
            <a:r>
              <a:rPr lang="en-US" dirty="0" smtClean="0"/>
              <a:t>Contrast</a:t>
            </a:r>
          </a:p>
        </p:txBody>
      </p:sp>
      <p:sp>
        <p:nvSpPr>
          <p:cNvPr id="6" name="Title 5"/>
          <p:cNvSpPr>
            <a:spLocks noGrp="1"/>
          </p:cNvSpPr>
          <p:nvPr>
            <p:ph type="title"/>
          </p:nvPr>
        </p:nvSpPr>
        <p:spPr/>
        <p:txBody>
          <a:bodyPr/>
          <a:lstStyle/>
          <a:p>
            <a:r>
              <a:rPr lang="en-US" dirty="0" smtClean="0"/>
              <a:t>Color Design</a:t>
            </a:r>
            <a:endParaRPr lang="en-US" dirty="0"/>
          </a:p>
        </p:txBody>
      </p:sp>
      <p:pic>
        <p:nvPicPr>
          <p:cNvPr id="3" name="Picture 2"/>
          <p:cNvPicPr>
            <a:picLocks noChangeAspect="1"/>
          </p:cNvPicPr>
          <p:nvPr/>
        </p:nvPicPr>
        <p:blipFill>
          <a:blip r:embed="rId2"/>
          <a:stretch>
            <a:fillRect/>
          </a:stretch>
        </p:blipFill>
        <p:spPr>
          <a:xfrm>
            <a:off x="6654799" y="2360186"/>
            <a:ext cx="4191000" cy="3862036"/>
          </a:xfrm>
          <a:prstGeom prst="rect">
            <a:avLst/>
          </a:prstGeom>
        </p:spPr>
      </p:pic>
      <p:sp>
        <p:nvSpPr>
          <p:cNvPr id="8" name="Text Placeholder 6"/>
          <p:cNvSpPr txBox="1">
            <a:spLocks/>
          </p:cNvSpPr>
          <p:nvPr/>
        </p:nvSpPr>
        <p:spPr>
          <a:xfrm>
            <a:off x="427038" y="1365250"/>
            <a:ext cx="4419599" cy="993349"/>
          </a:xfrm>
          <a:prstGeom prst="rect">
            <a:avLst/>
          </a:prstGeom>
        </p:spPr>
        <p:txBody>
          <a:bodyPr vert="horz" wrap="square" lIns="146304" tIns="91440" rIns="146304" bIns="91440" rtlCol="0">
            <a:spAutoFit/>
          </a:bodyPr>
          <a:lstStyle>
            <a:lvl1pPr marL="342900" marR="0" indent="-342900" algn="l" defTabSz="932742" rtl="0" eaLnBrk="1" fontAlgn="auto" latinLnBrk="0" hangingPunct="1">
              <a:lnSpc>
                <a:spcPct val="90000"/>
              </a:lnSpc>
              <a:spcBef>
                <a:spcPct val="20000"/>
              </a:spcBef>
              <a:spcAft>
                <a:spcPts val="0"/>
              </a:spcAft>
              <a:buClrTx/>
              <a:buSzPct val="90000"/>
              <a:buFont typeface="Arial" pitchFamily="34" charset="0"/>
              <a:buChar char="•"/>
              <a:tabLst/>
              <a:defRPr sz="4000" kern="1200" spc="0" baseline="0">
                <a:gradFill>
                  <a:gsLst>
                    <a:gs pos="1250">
                      <a:schemeClr val="tx1"/>
                    </a:gs>
                    <a:gs pos="100000">
                      <a:schemeClr val="tx1"/>
                    </a:gs>
                  </a:gsLst>
                  <a:lin ang="5400000" scaled="0"/>
                </a:gradFill>
                <a:latin typeface="+mj-lt"/>
                <a:ea typeface="+mn-ea"/>
                <a:cs typeface="+mn-cs"/>
              </a:defRPr>
            </a:lvl1pPr>
            <a:lvl2pPr marL="584200" marR="0" indent="-2413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2pPr>
            <a:lvl3pPr marL="8001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400" kern="1200" spc="0" baseline="0">
                <a:gradFill>
                  <a:gsLst>
                    <a:gs pos="1250">
                      <a:schemeClr val="tx1"/>
                    </a:gs>
                    <a:gs pos="100000">
                      <a:schemeClr val="tx1"/>
                    </a:gs>
                  </a:gsLst>
                  <a:lin ang="5400000" scaled="0"/>
                </a:gradFill>
                <a:latin typeface="+mn-lt"/>
                <a:ea typeface="+mn-ea"/>
                <a:cs typeface="+mn-cs"/>
              </a:defRPr>
            </a:lvl3pPr>
            <a:lvl4pPr marL="10287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4pPr>
            <a:lvl5pPr marL="1257300" marR="0" indent="-228600" algn="l" defTabSz="932742" rtl="0" eaLnBrk="1" fontAlgn="auto" latinLnBrk="0" hangingPunct="1">
              <a:lnSpc>
                <a:spcPct val="90000"/>
              </a:lnSpc>
              <a:spcBef>
                <a:spcPct val="20000"/>
              </a:spcBef>
              <a:spcAft>
                <a:spcPts val="0"/>
              </a:spcAft>
              <a:buClrTx/>
              <a:buSzPct val="90000"/>
              <a:buFont typeface="Arial" pitchFamily="34" charset="0"/>
              <a:buChar char="•"/>
              <a:tabLst/>
              <a:defRPr sz="20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150000"/>
              </a:lnSpc>
              <a:buFont typeface="Arial" pitchFamily="34" charset="0"/>
              <a:buNone/>
            </a:pPr>
            <a:r>
              <a:rPr lang="en-US" smtClean="0"/>
              <a:t>Complement</a:t>
            </a:r>
            <a:endParaRPr lang="en-US" dirty="0" smtClean="0"/>
          </a:p>
        </p:txBody>
      </p:sp>
      <p:pic>
        <p:nvPicPr>
          <p:cNvPr id="4" name="Picture 3"/>
          <p:cNvPicPr>
            <a:picLocks noChangeAspect="1"/>
          </p:cNvPicPr>
          <p:nvPr/>
        </p:nvPicPr>
        <p:blipFill>
          <a:blip r:embed="rId3"/>
          <a:stretch>
            <a:fillRect/>
          </a:stretch>
        </p:blipFill>
        <p:spPr>
          <a:xfrm>
            <a:off x="579438" y="2453039"/>
            <a:ext cx="4114800" cy="3345255"/>
          </a:xfrm>
          <a:prstGeom prst="rect">
            <a:avLst/>
          </a:prstGeom>
        </p:spPr>
      </p:pic>
    </p:spTree>
    <p:extLst>
      <p:ext uri="{BB962C8B-B14F-4D97-AF65-F5344CB8AC3E}">
        <p14:creationId xmlns:p14="http://schemas.microsoft.com/office/powerpoint/2010/main" val="4228014589"/>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Color Design</a:t>
            </a:r>
            <a:endParaRPr lang="en-US" dirty="0"/>
          </a:p>
        </p:txBody>
      </p:sp>
      <p:sp>
        <p:nvSpPr>
          <p:cNvPr id="2" name="Text Placeholder 1"/>
          <p:cNvSpPr>
            <a:spLocks noGrp="1"/>
          </p:cNvSpPr>
          <p:nvPr>
            <p:ph type="body" sz="quarter" idx="10"/>
          </p:nvPr>
        </p:nvSpPr>
        <p:spPr>
          <a:xfrm>
            <a:off x="274638" y="1212850"/>
            <a:ext cx="11887200" cy="738664"/>
          </a:xfrm>
        </p:spPr>
        <p:txBody>
          <a:bodyPr/>
          <a:lstStyle/>
          <a:p>
            <a:pPr marL="0" indent="0">
              <a:buNone/>
            </a:pPr>
            <a:r>
              <a:rPr lang="en-US" dirty="0" smtClean="0"/>
              <a:t>Intentionally awful</a:t>
            </a:r>
            <a:endParaRPr lang="en-US" dirty="0"/>
          </a:p>
        </p:txBody>
      </p:sp>
      <p:pic>
        <p:nvPicPr>
          <p:cNvPr id="1026" name="Picture 2" descr="Republican version of the House Democrat Health Care Pla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99037" y="1212849"/>
            <a:ext cx="7170738" cy="55263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9625818"/>
      </p:ext>
    </p:extLst>
  </p:cSld>
  <p:clrMapOvr>
    <a:masterClrMapping/>
  </p:clrMapOvr>
  <p:transition>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Color Design</a:t>
            </a:r>
            <a:endParaRPr lang="en-US" dirty="0"/>
          </a:p>
        </p:txBody>
      </p:sp>
      <p:sp>
        <p:nvSpPr>
          <p:cNvPr id="5" name="TextBox 4"/>
          <p:cNvSpPr txBox="1"/>
          <p:nvPr/>
        </p:nvSpPr>
        <p:spPr>
          <a:xfrm>
            <a:off x="369886" y="1837230"/>
            <a:ext cx="3248026" cy="954107"/>
          </a:xfrm>
          <a:prstGeom prst="rect">
            <a:avLst/>
          </a:prstGeom>
          <a:noFill/>
        </p:spPr>
        <p:txBody>
          <a:bodyPr wrap="square" rtlCol="0">
            <a:spAutoFit/>
          </a:bodyPr>
          <a:lstStyle/>
          <a:p>
            <a:r>
              <a:rPr lang="en-US" sz="2800" dirty="0" smtClean="0">
                <a:latin typeface="Segoe WP" pitchFamily="34" charset="0"/>
              </a:rPr>
              <a:t>Using a hue wheel</a:t>
            </a:r>
          </a:p>
          <a:p>
            <a:endParaRPr lang="en-US" sz="2800" dirty="0" smtClean="0">
              <a:latin typeface="Segoe WP" pitchFamily="34" charset="0"/>
            </a:endParaRPr>
          </a:p>
        </p:txBody>
      </p:sp>
      <p:pic>
        <p:nvPicPr>
          <p:cNvPr id="2" name="Picture 1"/>
          <p:cNvPicPr>
            <a:picLocks noChangeAspect="1"/>
          </p:cNvPicPr>
          <p:nvPr/>
        </p:nvPicPr>
        <p:blipFill>
          <a:blip r:embed="rId2"/>
          <a:stretch>
            <a:fillRect/>
          </a:stretch>
        </p:blipFill>
        <p:spPr>
          <a:xfrm>
            <a:off x="6930256" y="1212848"/>
            <a:ext cx="4882489" cy="4570413"/>
          </a:xfrm>
          <a:prstGeom prst="rect">
            <a:avLst/>
          </a:prstGeom>
        </p:spPr>
      </p:pic>
    </p:spTree>
    <p:extLst>
      <p:ext uri="{BB962C8B-B14F-4D97-AF65-F5344CB8AC3E}">
        <p14:creationId xmlns:p14="http://schemas.microsoft.com/office/powerpoint/2010/main" val="2446796617"/>
      </p:ext>
    </p:extLst>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274638" y="1212850"/>
            <a:ext cx="6169835" cy="993349"/>
          </a:xfrm>
        </p:spPr>
        <p:txBody>
          <a:bodyPr/>
          <a:lstStyle/>
          <a:p>
            <a:pPr marL="0" indent="0">
              <a:lnSpc>
                <a:spcPct val="150000"/>
              </a:lnSpc>
              <a:buNone/>
            </a:pPr>
            <a:r>
              <a:rPr lang="en-US" dirty="0" smtClean="0"/>
              <a:t> </a:t>
            </a:r>
          </a:p>
        </p:txBody>
      </p:sp>
      <p:sp>
        <p:nvSpPr>
          <p:cNvPr id="6" name="Title 5"/>
          <p:cNvSpPr>
            <a:spLocks noGrp="1"/>
          </p:cNvSpPr>
          <p:nvPr>
            <p:ph type="title"/>
          </p:nvPr>
        </p:nvSpPr>
        <p:spPr/>
        <p:txBody>
          <a:bodyPr/>
          <a:lstStyle/>
          <a:p>
            <a:r>
              <a:rPr lang="en-US" dirty="0" smtClean="0"/>
              <a:t>Color Design</a:t>
            </a:r>
            <a:endParaRPr lang="en-US" dirty="0"/>
          </a:p>
        </p:txBody>
      </p:sp>
      <p:sp>
        <p:nvSpPr>
          <p:cNvPr id="5" name="TextBox 4"/>
          <p:cNvSpPr txBox="1"/>
          <p:nvPr/>
        </p:nvSpPr>
        <p:spPr>
          <a:xfrm>
            <a:off x="369886" y="1837230"/>
            <a:ext cx="3248026" cy="954107"/>
          </a:xfrm>
          <a:prstGeom prst="rect">
            <a:avLst/>
          </a:prstGeom>
          <a:noFill/>
        </p:spPr>
        <p:txBody>
          <a:bodyPr wrap="square" rtlCol="0">
            <a:spAutoFit/>
          </a:bodyPr>
          <a:lstStyle/>
          <a:p>
            <a:r>
              <a:rPr lang="en-US" sz="2800" dirty="0" smtClean="0">
                <a:latin typeface="Segoe WP" pitchFamily="34" charset="0"/>
              </a:rPr>
              <a:t>Online color tools</a:t>
            </a:r>
          </a:p>
          <a:p>
            <a:endParaRPr lang="en-US" sz="2800" dirty="0" smtClean="0">
              <a:latin typeface="Segoe WP" pitchFamily="34" charset="0"/>
            </a:endParaRPr>
          </a:p>
        </p:txBody>
      </p:sp>
      <p:sp>
        <p:nvSpPr>
          <p:cNvPr id="9" name="TextBox 8"/>
          <p:cNvSpPr txBox="1"/>
          <p:nvPr/>
        </p:nvSpPr>
        <p:spPr>
          <a:xfrm>
            <a:off x="420298" y="5913950"/>
            <a:ext cx="5878514" cy="461665"/>
          </a:xfrm>
          <a:prstGeom prst="rect">
            <a:avLst/>
          </a:prstGeom>
          <a:noFill/>
        </p:spPr>
        <p:txBody>
          <a:bodyPr wrap="square" rtlCol="0">
            <a:spAutoFit/>
          </a:bodyPr>
          <a:lstStyle/>
          <a:p>
            <a:r>
              <a:rPr lang="en-US" sz="2400" dirty="0">
                <a:latin typeface="Segoe WP" pitchFamily="34" charset="0"/>
              </a:rPr>
              <a:t>http://colorschemedesigner.com/csd-3.5/</a:t>
            </a:r>
            <a:endParaRPr lang="en-US" sz="2400" dirty="0" smtClean="0">
              <a:latin typeface="Segoe WP" pitchFamily="34" charset="0"/>
            </a:endParaRPr>
          </a:p>
        </p:txBody>
      </p:sp>
      <p:pic>
        <p:nvPicPr>
          <p:cNvPr id="3" name="Picture 2"/>
          <p:cNvPicPr>
            <a:picLocks noChangeAspect="1"/>
          </p:cNvPicPr>
          <p:nvPr/>
        </p:nvPicPr>
        <p:blipFill>
          <a:blip r:embed="rId2"/>
          <a:stretch>
            <a:fillRect/>
          </a:stretch>
        </p:blipFill>
        <p:spPr>
          <a:xfrm>
            <a:off x="6539721" y="1439862"/>
            <a:ext cx="4961909" cy="4936764"/>
          </a:xfrm>
          <a:prstGeom prst="rect">
            <a:avLst/>
          </a:prstGeom>
        </p:spPr>
      </p:pic>
    </p:spTree>
    <p:extLst>
      <p:ext uri="{BB962C8B-B14F-4D97-AF65-F5344CB8AC3E}">
        <p14:creationId xmlns:p14="http://schemas.microsoft.com/office/powerpoint/2010/main" val="2933382280"/>
      </p:ext>
    </p:extLst>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274638" y="1212850"/>
            <a:ext cx="11887200" cy="738664"/>
          </a:xfrm>
        </p:spPr>
        <p:txBody>
          <a:bodyPr/>
          <a:lstStyle/>
          <a:p>
            <a:pPr marL="0" indent="0">
              <a:buNone/>
            </a:pPr>
            <a:r>
              <a:rPr lang="en-US" dirty="0" smtClean="0"/>
              <a:t>Minimize textual information</a:t>
            </a:r>
            <a:endParaRPr lang="en-US" dirty="0"/>
          </a:p>
        </p:txBody>
      </p:sp>
      <p:sp>
        <p:nvSpPr>
          <p:cNvPr id="3" name="Title 2"/>
          <p:cNvSpPr>
            <a:spLocks noGrp="1"/>
          </p:cNvSpPr>
          <p:nvPr>
            <p:ph type="title"/>
          </p:nvPr>
        </p:nvSpPr>
        <p:spPr/>
        <p:txBody>
          <a:bodyPr/>
          <a:lstStyle/>
          <a:p>
            <a:r>
              <a:rPr lang="en-US" dirty="0" smtClean="0"/>
              <a:t>Text</a:t>
            </a:r>
            <a:endParaRPr lang="en-US" dirty="0"/>
          </a:p>
        </p:txBody>
      </p:sp>
      <p:pic>
        <p:nvPicPr>
          <p:cNvPr id="5" name="Picture 4"/>
          <p:cNvPicPr>
            <a:picLocks noChangeAspect="1"/>
          </p:cNvPicPr>
          <p:nvPr/>
        </p:nvPicPr>
        <p:blipFill>
          <a:blip r:embed="rId2"/>
          <a:stretch>
            <a:fillRect/>
          </a:stretch>
        </p:blipFill>
        <p:spPr>
          <a:xfrm>
            <a:off x="427037" y="2125662"/>
            <a:ext cx="11209383" cy="4191000"/>
          </a:xfrm>
          <a:prstGeom prst="rect">
            <a:avLst/>
          </a:prstGeom>
        </p:spPr>
      </p:pic>
    </p:spTree>
    <p:extLst>
      <p:ext uri="{BB962C8B-B14F-4D97-AF65-F5344CB8AC3E}">
        <p14:creationId xmlns:p14="http://schemas.microsoft.com/office/powerpoint/2010/main" val="392574639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IMING" val="|2.2|2.6|1.4|0.4|1|0.7|1.4|0.7|0.9|0.7"/>
</p:tagLst>
</file>

<file path=ppt/tags/tag2.xml><?xml version="1.0" encoding="utf-8"?>
<p:tagLst xmlns:a="http://schemas.openxmlformats.org/drawingml/2006/main" xmlns:r="http://schemas.openxmlformats.org/officeDocument/2006/relationships" xmlns:p="http://schemas.openxmlformats.org/presentationml/2006/main">
  <p:tag name="TIMING" val="|2.2|2.6|1.4|0.4|1|0.7|1.4|0.7|0.9|0.7"/>
</p:tagLst>
</file>

<file path=ppt/tags/tag3.xml><?xml version="1.0" encoding="utf-8"?>
<p:tagLst xmlns:a="http://schemas.openxmlformats.org/drawingml/2006/main" xmlns:r="http://schemas.openxmlformats.org/officeDocument/2006/relationships" xmlns:p="http://schemas.openxmlformats.org/presentationml/2006/main">
  <p:tag name="TIMING" val="|2.2|2.6|1.4|0.4|1|0.7|1.4|0.7|0.9|0.7"/>
</p:tagLst>
</file>

<file path=ppt/tags/tag4.xml><?xml version="1.0" encoding="utf-8"?>
<p:tagLst xmlns:a="http://schemas.openxmlformats.org/drawingml/2006/main" xmlns:r="http://schemas.openxmlformats.org/officeDocument/2006/relationships" xmlns:p="http://schemas.openxmlformats.org/presentationml/2006/main">
  <p:tag name="TIMING" val="|2.2|2.6|1.4|0.4|1|0.7|1.4|0.7|0.9|0.7"/>
</p:tagLst>
</file>

<file path=ppt/theme/theme1.xml><?xml version="1.0" encoding="utf-8"?>
<a:theme xmlns:a="http://schemas.openxmlformats.org/drawingml/2006/main" name="5-30629_Build_Template_WHI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E3F4DD5B-E91A-4E2E-A066-DD68F9821E36}"/>
    </a:ext>
  </a:extLst>
</a:theme>
</file>

<file path=ppt/theme/theme2.xml><?xml version="1.0" encoding="utf-8"?>
<a:theme xmlns:a="http://schemas.openxmlformats.org/drawingml/2006/main" name="LIGHT COLOR TEMPLAT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lIns="91440" tIns="91440" rIns="34294" bIns="34294" anchor="b" anchorCtr="0"/>
      <a:lstStyle>
        <a:defPPr defTabSz="932406">
          <a:defRPr sz="800" dirty="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Speaker PPT Template Feb12" id="{1F62F72E-3156-4F93-9453-C2255272D65F}" vid="{F8866550-0401-492C-A312-58A8C0666A1D}"/>
    </a:ext>
  </a:extLst>
</a:theme>
</file>

<file path=ppt/theme/theme3.xml><?xml version="1.0" encoding="utf-8"?>
<a:theme xmlns:a="http://schemas.openxmlformats.org/drawingml/2006/main" name="5-30629_Build_Template_DARK BLUE">
  <a:themeElements>
    <a:clrScheme name="Build 2015">
      <a:dk1>
        <a:srgbClr val="404040"/>
      </a:dk1>
      <a:lt1>
        <a:srgbClr val="FFFFFF"/>
      </a:lt1>
      <a:dk2>
        <a:srgbClr val="00188F"/>
      </a:dk2>
      <a:lt2>
        <a:srgbClr val="FFFFFF"/>
      </a:lt2>
      <a:accent1>
        <a:srgbClr val="00188F"/>
      </a:accent1>
      <a:accent2>
        <a:srgbClr val="00BCF2"/>
      </a:accent2>
      <a:accent3>
        <a:srgbClr val="B4A0FF"/>
      </a:accent3>
      <a:accent4>
        <a:srgbClr val="BAD80A"/>
      </a:accent4>
      <a:accent5>
        <a:srgbClr val="FF8C00"/>
      </a:accent5>
      <a:accent6>
        <a:srgbClr val="00B294"/>
      </a:accent6>
      <a:hlink>
        <a:srgbClr val="00BCF2"/>
      </a:hlink>
      <a:folHlink>
        <a:srgbClr val="00BCF2"/>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uild_2015_Template.potx" id="{7B5DF659-5422-4FE0-B774-F31BE53950C5}" vid="{5D3B3FA9-0122-4B31-B139-E383C37B88CE}"/>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h9a868b2ee15488883f623ae5237ecae xmlns="12a172fe-0250-434a-85cf-03b10810c5e5">
      <Terms xmlns="http://schemas.microsoft.com/office/infopath/2007/PartnerControls">
        <TermInfo xmlns="http://schemas.microsoft.com/office/infopath/2007/PartnerControls">
          <TermName xmlns="http://schemas.microsoft.com/office/infopath/2007/PartnerControls">Moscone Center</TermName>
          <TermId xmlns="http://schemas.microsoft.com/office/infopath/2007/PartnerControls">d4f36a2e-dd0d-4424-990f-7c93b4e9f063</TermId>
        </TermInfo>
      </Terms>
    </h9a868b2ee15488883f623ae5237ecae>
    <k62f7d35b80b40fb8c27985e50b34fcd xmlns="12a172fe-0250-434a-85cf-03b10810c5e5">
      <Terms xmlns="http://schemas.microsoft.com/office/infopath/2007/PartnerControls">
        <TermInfo xmlns="http://schemas.microsoft.com/office/infopath/2007/PartnerControls">
          <TermName xmlns="http://schemas.microsoft.com/office/infopath/2007/PartnerControls">BUILD</TermName>
          <TermId xmlns="http://schemas.microsoft.com/office/infopath/2007/PartnerControls">58542b36-5bf5-46a6-a53f-a41fb7a73785</TermId>
        </TermInfo>
      </Terms>
    </k62f7d35b80b40fb8c27985e50b34fcd>
    <LikesCount xmlns="http://schemas.microsoft.com/sharepoint/v3" xsi:nil="true"/>
    <pfbfa50075a04958bd8757dc155d3e08 xmlns="12a172fe-0250-434a-85cf-03b10810c5e5">
      <Terms xmlns="http://schemas.microsoft.com/office/infopath/2007/PartnerControls">
        <TermInfo xmlns="http://schemas.microsoft.com/office/infopath/2007/PartnerControls">
          <TermName xmlns="http://schemas.microsoft.com/office/infopath/2007/PartnerControls">San Francisco</TermName>
          <TermId xmlns="http://schemas.microsoft.com/office/infopath/2007/PartnerControls">84dfcb53-432b-499d-8965-93d483d36b4a</TermId>
        </TermInfo>
      </Terms>
    </pfbfa50075a04958bd8757dc155d3e08>
    <Presentation_x0020_Date xmlns="12a172fe-0250-434a-85cf-03b10810c5e5">2015-04-29T00:00:00-07:00</Presentation_x0020_Date>
    <o72fbe6ee5ae4131af0832c08ec51202 xmlns="12a172fe-0250-434a-85cf-03b10810c5e5">
      <Terms xmlns="http://schemas.microsoft.com/office/infopath/2007/PartnerControls"/>
    </o72fbe6ee5ae4131af0832c08ec51202>
    <Event_x0020_Start_x0020_Date xmlns="12a172fe-0250-434a-85cf-03b10810c5e5">2015-04-29T07:00:00+00:00</Event_x0020_Start_x0020_Date>
    <MS_x0020_Content_x0020_Owner xmlns="12a172fe-0250-434a-85cf-03b10810c5e5">
      <UserInfo>
        <DisplayName/>
        <AccountId xsi:nil="true"/>
        <AccountType/>
      </UserInfo>
    </MS_x0020_Content_x0020_Owner>
    <MS_x0020_Speaker xmlns="12a172fe-0250-434a-85cf-03b10810c5e5">
      <UserInfo>
        <DisplayName/>
        <AccountId xsi:nil="true"/>
        <AccountType/>
      </UserInfo>
    </MS_x0020_Speaker>
    <External_x0020_Speaker xmlns="12a172fe-0250-434a-85cf-03b10810c5e5">Chris Anderson, Brett Humphrey</External_x0020_Speaker>
    <Session_x0020_Code xmlns="12a172fe-0250-434a-85cf-03b10810c5e5">2-612</Session_x0020_Code>
    <le8386062bd54e24a95c83b32ccbdb34 xmlns="12a172fe-0250-434a-85cf-03b10810c5e5">
      <Terms xmlns="http://schemas.microsoft.com/office/infopath/2007/PartnerControls"/>
    </le8386062bd54e24a95c83b32ccbdb34>
    <j4d4d959795b4220a289a041ed046605 xmlns="12a172fe-0250-434a-85cf-03b10810c5e5">
      <Terms xmlns="http://schemas.microsoft.com/office/infopath/2007/PartnerControls"/>
    </j4d4d959795b4220a289a041ed046605>
    <Event_x0020_End_x0020_Date xmlns="12a172fe-0250-434a-85cf-03b10810c5e5">2015-05-01T07:00:00+00:00</Event_x0020_End_x0020_Date>
    <TaxKeywordTaxHTField xmlns="230e9df3-be65-4c73-a93b-d1236ebd677e">
      <Terms xmlns="http://schemas.microsoft.com/office/infopath/2007/PartnerControls">
        <TermInfo xmlns="http://schemas.microsoft.com/office/infopath/2007/PartnerControls">
          <TermName xmlns="http://schemas.microsoft.com/office/infopath/2007/PartnerControls">Build 2015</TermName>
          <TermId xmlns="http://schemas.microsoft.com/office/infopath/2007/PartnerControls">54419920-0a06-43b0-b2df-79127b266d93</TermId>
        </TermInfo>
      </Terms>
    </TaxKeywordTaxHTField>
    <TaxCatchAll xmlns="230e9df3-be65-4c73-a93b-d1236ebd677e">
      <Value>173</Value>
      <Value>172</Value>
      <Value>171</Value>
      <Value>170</Value>
    </TaxCatchAll>
    <eb9cf3a3af7b473faa5c9c98148a90a4 xmlns="12a172fe-0250-434a-85cf-03b10810c5e5">
      <Terms xmlns="http://schemas.microsoft.com/office/infopath/2007/PartnerControls"/>
    </eb9cf3a3af7b473faa5c9c98148a90a4>
    <SharingHintHash xmlns="12a172fe-0250-434a-85cf-03b10810c5e5">-103767253</SharingHintHash>
    <SharedWithUsers xmlns="12a172fe-0250-434a-85cf-03b10810c5e5">
      <UserInfo>
        <DisplayName/>
        <AccountId xsi:nil="true"/>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PresentationsDoc" ma:contentTypeID="0x01010046EBBE4F454C2C47A5E89CD935B1FC7800E83BCD34BAE21044A0567CF64FDFDE54" ma:contentTypeVersion="5" ma:contentTypeDescription="Create a new document." ma:contentTypeScope="" ma:versionID="9f49739d1da212619d044bf1bfa27251">
  <xsd:schema xmlns:xsd="http://www.w3.org/2001/XMLSchema" xmlns:xs="http://www.w3.org/2001/XMLSchema" xmlns:p="http://schemas.microsoft.com/office/2006/metadata/properties" xmlns:ns1="http://schemas.microsoft.com/sharepoint/v3" xmlns:ns2="12a172fe-0250-434a-85cf-03b10810c5e5" xmlns:ns3="230e9df3-be65-4c73-a93b-d1236ebd677e" targetNamespace="http://schemas.microsoft.com/office/2006/metadata/properties" ma:root="true" ma:fieldsID="d1ec06fbcf9feb71c233288b468d8e39" ns1:_="" ns2:_="" ns3:_="">
    <xsd:import namespace="http://schemas.microsoft.com/sharepoint/v3"/>
    <xsd:import namespace="12a172fe-0250-434a-85cf-03b10810c5e5"/>
    <xsd:import namespace="230e9df3-be65-4c73-a93b-d1236ebd677e"/>
    <xsd:element name="properties">
      <xsd:complexType>
        <xsd:sequence>
          <xsd:element name="documentManagement">
            <xsd:complexType>
              <xsd:all>
                <xsd:element ref="ns2:k62f7d35b80b40fb8c27985e50b34fcd" minOccurs="0"/>
                <xsd:element ref="ns3:TaxCatchAll" minOccurs="0"/>
                <xsd:element ref="ns3:TaxCatchAllLabel" minOccurs="0"/>
                <xsd:element ref="ns2:pfbfa50075a04958bd8757dc155d3e08" minOccurs="0"/>
                <xsd:element ref="ns2:h9a868b2ee15488883f623ae5237ecae" minOccurs="0"/>
                <xsd:element ref="ns2:Event_x0020_Start_x0020_Date" minOccurs="0"/>
                <xsd:element ref="ns2:Event_x0020_End_x0020_Date" minOccurs="0"/>
                <xsd:element ref="ns2:Presentation_x0020_Date" minOccurs="0"/>
                <xsd:element ref="ns2:MS_x0020_Speaker" minOccurs="0"/>
                <xsd:element ref="ns2:External_x0020_Speaker" minOccurs="0"/>
                <xsd:element ref="ns2:o72fbe6ee5ae4131af0832c08ec51202" minOccurs="0"/>
                <xsd:element ref="ns2:eb9cf3a3af7b473faa5c9c98148a90a4" minOccurs="0"/>
                <xsd:element ref="ns2:Session_x0020_Code" minOccurs="0"/>
                <xsd:element ref="ns2:MS_x0020_Content_x0020_Owner" minOccurs="0"/>
                <xsd:element ref="ns2:le8386062bd54e24a95c83b32ccbdb34" minOccurs="0"/>
                <xsd:element ref="ns2:j4d4d959795b4220a289a041ed046605" minOccurs="0"/>
                <xsd:element ref="ns3:TaxKeywordTaxHTField" minOccurs="0"/>
                <xsd:element ref="ns1:AverageRating" minOccurs="0"/>
                <xsd:element ref="ns1:RatingCount" minOccurs="0"/>
                <xsd:element ref="ns1:LikesCount" minOccurs="0"/>
                <xsd:element ref="ns2:SharedWithUsers" minOccurs="0"/>
                <xsd:element ref="ns2: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AverageRating" ma:index="33" nillable="true" ma:displayName="Rating (0-5)" ma:decimals="2" ma:description="Average value of all the ratings that have been submitted" ma:internalName="AverageRating" ma:readOnly="true">
      <xsd:simpleType>
        <xsd:restriction base="dms:Number"/>
      </xsd:simpleType>
    </xsd:element>
    <xsd:element name="RatingCount" ma:index="34" nillable="true" ma:displayName="Number of Ratings" ma:decimals="0" ma:description="Number of ratings submitted" ma:internalName="RatingCount" ma:readOnly="true">
      <xsd:simpleType>
        <xsd:restriction base="dms:Number"/>
      </xsd:simpleType>
    </xsd:element>
    <xsd:element name="LikesCount" ma:index="35" nillable="true" ma:displayName="Number of Likes" ma:internalName="LikesCount">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12a172fe-0250-434a-85cf-03b10810c5e5" elementFormDefault="qualified">
    <xsd:import namespace="http://schemas.microsoft.com/office/2006/documentManagement/types"/>
    <xsd:import namespace="http://schemas.microsoft.com/office/infopath/2007/PartnerControls"/>
    <xsd:element name="k62f7d35b80b40fb8c27985e50b34fcd" ma:index="8" nillable="true" ma:taxonomy="true" ma:internalName="k62f7d35b80b40fb8c27985e50b34fcd" ma:taxonomyFieldName="Event_x0020_Name" ma:displayName="Event Name" ma:default="" ma:fieldId="{462f7d35-b80b-40fb-8c27-985e50b34fcd}" ma:sspId="e385fb40-52d4-4fae-9c5b-3e8ff8a5878e" ma:termSetId="32cfb7b5-aebe-4989-95ed-0d5619f5d6c0" ma:anchorId="eaa4d92a-3824-4a49-92be-7ef169e4e325" ma:open="false" ma:isKeyword="false">
      <xsd:complexType>
        <xsd:sequence>
          <xsd:element ref="pc:Terms" minOccurs="0" maxOccurs="1"/>
        </xsd:sequence>
      </xsd:complexType>
    </xsd:element>
    <xsd:element name="pfbfa50075a04958bd8757dc155d3e08" ma:index="12" nillable="true" ma:taxonomy="true" ma:internalName="pfbfa50075a04958bd8757dc155d3e08" ma:taxonomyFieldName="Event_x0020_Location" ma:displayName="Event Location" ma:default="" ma:fieldId="{9fbfa500-75a0-4958-bd87-57dc155d3e08}" ma:sspId="e385fb40-52d4-4fae-9c5b-3e8ff8a5878e" ma:termSetId="ff02addd-433e-4baa-a831-22be402789db" ma:anchorId="00000000-0000-0000-0000-000000000000" ma:open="false" ma:isKeyword="false">
      <xsd:complexType>
        <xsd:sequence>
          <xsd:element ref="pc:Terms" minOccurs="0" maxOccurs="1"/>
        </xsd:sequence>
      </xsd:complexType>
    </xsd:element>
    <xsd:element name="h9a868b2ee15488883f623ae5237ecae" ma:index="14" nillable="true" ma:taxonomy="true" ma:internalName="h9a868b2ee15488883f623ae5237ecae" ma:taxonomyFieldName="Event_x0020_Venue" ma:displayName="Event Venue" ma:default="" ma:fieldId="{19a868b2-ee15-4888-83f6-23ae5237ecae}" ma:sspId="e385fb40-52d4-4fae-9c5b-3e8ff8a5878e" ma:termSetId="ff02addd-433e-4baa-a831-22be402789db" ma:anchorId="d989be80-0593-11e1-be50-0800200c9a66" ma:open="false" ma:isKeyword="false">
      <xsd:complexType>
        <xsd:sequence>
          <xsd:element ref="pc:Terms" minOccurs="0" maxOccurs="1"/>
        </xsd:sequence>
      </xsd:complexType>
    </xsd:element>
    <xsd:element name="Event_x0020_Start_x0020_Date" ma:index="16" nillable="true" ma:displayName="Event Start Date" ma:format="DateOnly" ma:internalName="Event_x0020_Start_x0020_Date">
      <xsd:simpleType>
        <xsd:restriction base="dms:DateTime"/>
      </xsd:simpleType>
    </xsd:element>
    <xsd:element name="Event_x0020_End_x0020_Date" ma:index="17" nillable="true" ma:displayName="Event End Date" ma:format="DateOnly" ma:internalName="Event_x0020_End_x0020_Date">
      <xsd:simpleType>
        <xsd:restriction base="dms:DateTime"/>
      </xsd:simpleType>
    </xsd:element>
    <xsd:element name="Presentation_x0020_Date" ma:index="18" nillable="true" ma:displayName="Presentation Date" ma:format="DateOnly" ma:internalName="Presentation_x0020_Date">
      <xsd:simpleType>
        <xsd:restriction base="dms:DateTime"/>
      </xsd:simpleType>
    </xsd:element>
    <xsd:element name="MS_x0020_Speaker" ma:index="19" nillable="true" ma:displayName="MS Speaker" ma:list="UserInfo" ma:SharePointGroup="0" ma:internalName="MS_x0020_Speaker" ma:showField="ImnNam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xternal_x0020_Speaker" ma:index="20" nillable="true" ma:displayName="External Speaker" ma:internalName="External_x0020_Speaker">
      <xsd:simpleType>
        <xsd:restriction base="dms:Text">
          <xsd:maxLength value="255"/>
        </xsd:restriction>
      </xsd:simpleType>
    </xsd:element>
    <xsd:element name="o72fbe6ee5ae4131af0832c08ec51202" ma:index="21" nillable="true" ma:taxonomy="true" ma:internalName="o72fbe6ee5ae4131af0832c08ec51202" ma:taxonomyFieldName="Product" ma:displayName="Product" ma:default="" ma:fieldId="{872fbe6e-e5ae-4131-af08-32c08ec51202}" ma:taxonomyMulti="true" ma:sspId="e385fb40-52d4-4fae-9c5b-3e8ff8a5878e" ma:termSetId="e8298524-23d5-441d-8e61-21bed1c2c470" ma:anchorId="00000000-0000-0000-0000-000000000000" ma:open="false" ma:isKeyword="false">
      <xsd:complexType>
        <xsd:sequence>
          <xsd:element ref="pc:Terms" minOccurs="0" maxOccurs="1"/>
        </xsd:sequence>
      </xsd:complexType>
    </xsd:element>
    <xsd:element name="eb9cf3a3af7b473faa5c9c98148a90a4" ma:index="23" nillable="true" ma:taxonomy="true" ma:internalName="eb9cf3a3af7b473faa5c9c98148a90a4" ma:taxonomyFieldName="Campaign" ma:displayName="Campaign" ma:default="" ma:fieldId="{eb9cf3a3-af7b-473f-aa5c-9c98148a90a4}" ma:sspId="e385fb40-52d4-4fae-9c5b-3e8ff8a5878e" ma:termSetId="eb6054b1-3a98-4c79-97b4-d20150dd266e" ma:anchorId="a7bf803d-fc4f-4bb4-903c-88e76437cc17" ma:open="false" ma:isKeyword="false">
      <xsd:complexType>
        <xsd:sequence>
          <xsd:element ref="pc:Terms" minOccurs="0" maxOccurs="1"/>
        </xsd:sequence>
      </xsd:complexType>
    </xsd:element>
    <xsd:element name="Session_x0020_Code" ma:index="25" nillable="true" ma:displayName="Session Code" ma:internalName="Session_x0020_Code">
      <xsd:simpleType>
        <xsd:restriction base="dms:Text">
          <xsd:maxLength value="255"/>
        </xsd:restriction>
      </xsd:simpleType>
    </xsd:element>
    <xsd:element name="MS_x0020_Content_x0020_Owner" ma:index="26" nillable="true" ma:displayName="MS Content Owner" ma:list="UserInfo" ma:SharePointGroup="0" ma:internalName="MS_x0020_Content_x0020_Owner" ma:showField="ImnNam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le8386062bd54e24a95c83b32ccbdb34" ma:index="27" nillable="true" ma:taxonomy="true" ma:internalName="le8386062bd54e24a95c83b32ccbdb34" ma:taxonomyFieldName="Track" ma:displayName="Track" ma:default="" ma:fieldId="{5e838606-2bd5-4e24-a95c-83b32ccbdb34}" ma:sspId="e385fb40-52d4-4fae-9c5b-3e8ff8a5878e" ma:termSetId="043e2b11-12ce-49cc-a347-2f73f2b7fe4b" ma:anchorId="00000000-0000-0000-0000-000000000000" ma:open="false" ma:isKeyword="false">
      <xsd:complexType>
        <xsd:sequence>
          <xsd:element ref="pc:Terms" minOccurs="0" maxOccurs="1"/>
        </xsd:sequence>
      </xsd:complexType>
    </xsd:element>
    <xsd:element name="j4d4d959795b4220a289a041ed046605" ma:index="29" nillable="true" ma:taxonomy="true" ma:internalName="j4d4d959795b4220a289a041ed046605" ma:taxonomyFieldName="Audience1" ma:displayName="Audience" ma:default="" ma:fieldId="{34d4d959-795b-4220-a289-a041ed046605}" ma:sspId="e385fb40-52d4-4fae-9c5b-3e8ff8a5878e" ma:termSetId="02c0b350-7782-44ed-b079-a5ef0c1b9fe9" ma:anchorId="00000000-0000-0000-0000-000000000000" ma:open="false" ma:isKeyword="false">
      <xsd:complexType>
        <xsd:sequence>
          <xsd:element ref="pc:Terms" minOccurs="0" maxOccurs="1"/>
        </xsd:sequence>
      </xsd:complexType>
    </xsd:element>
    <xsd:element name="SharedWithUsers" ma:index="3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38" nillable="true" ma:displayName="Sharing Hint Hash"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9" nillable="true" ma:displayName="Taxonomy Catch All Column" ma:hidden="true" ma:list="{5b797c71-5459-41dc-9095-63a63c56aa91}" ma:internalName="TaxCatchAll" ma:showField="CatchAllData"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CatchAllLabel" ma:index="10" nillable="true" ma:displayName="Taxonomy Catch All Column1" ma:hidden="true" ma:list="{5b797c71-5459-41dc-9095-63a63c56aa91}" ma:internalName="TaxCatchAllLabel" ma:readOnly="true" ma:showField="CatchAllDataLabel" ma:web="12a172fe-0250-434a-85cf-03b10810c5e5">
      <xsd:complexType>
        <xsd:complexContent>
          <xsd:extension base="dms:MultiChoiceLookup">
            <xsd:sequence>
              <xsd:element name="Value" type="dms:Lookup" maxOccurs="unbounded" minOccurs="0" nillable="true"/>
            </xsd:sequence>
          </xsd:extension>
        </xsd:complexContent>
      </xsd:complexType>
    </xsd:element>
    <xsd:element name="TaxKeywordTaxHTField" ma:index="31" nillable="true" ma:taxonomy="true" ma:internalName="TaxKeywordTaxHTField" ma:taxonomyFieldName="TaxKeyword" ma:displayName="Enterprise Keywords" ma:fieldId="{23f27201-bee3-471e-b2e7-b64fd8b7ca38}" ma:taxonomyMulti="true" ma:sspId="e385fb40-52d4-4fae-9c5b-3e8ff8a5878e" ma:termSetId="00000000-0000-0000-0000-000000000000" ma:anchorId="00000000-0000-0000-0000-000000000000" ma:open="true" ma:isKeyword="tru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ma:index="36" ma:displayName="Keywords"/>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990F116-B58F-4255-B05B-DA3808E0E5C6}">
  <ds:schemaRefs>
    <ds:schemaRef ds:uri="12a172fe-0250-434a-85cf-03b10810c5e5"/>
    <ds:schemaRef ds:uri="http://purl.org/dc/terms/"/>
    <ds:schemaRef ds:uri="http://schemas.microsoft.com/office/2006/documentManagement/types"/>
    <ds:schemaRef ds:uri="http://purl.org/dc/elements/1.1/"/>
    <ds:schemaRef ds:uri="http://schemas.microsoft.com/office/infopath/2007/PartnerControls"/>
    <ds:schemaRef ds:uri="http://schemas.openxmlformats.org/package/2006/metadata/core-properties"/>
    <ds:schemaRef ds:uri="http://schemas.microsoft.com/office/2006/metadata/properties"/>
    <ds:schemaRef ds:uri="230e9df3-be65-4c73-a93b-d1236ebd677e"/>
    <ds:schemaRef ds:uri="http://schemas.microsoft.com/sharepoint/v3"/>
    <ds:schemaRef ds:uri="http://www.w3.org/XML/1998/namespace"/>
    <ds:schemaRef ds:uri="http://purl.org/dc/dcmitype/"/>
  </ds:schemaRefs>
</ds:datastoreItem>
</file>

<file path=customXml/itemProps2.xml><?xml version="1.0" encoding="utf-8"?>
<ds:datastoreItem xmlns:ds="http://schemas.openxmlformats.org/officeDocument/2006/customXml" ds:itemID="{758FDAC0-319D-4A54-8D8E-1D42CB1F8004}">
  <ds:schemaRefs>
    <ds:schemaRef ds:uri="http://schemas.microsoft.com/sharepoint/v3/contenttype/forms"/>
  </ds:schemaRefs>
</ds:datastoreItem>
</file>

<file path=customXml/itemProps3.xml><?xml version="1.0" encoding="utf-8"?>
<ds:datastoreItem xmlns:ds="http://schemas.openxmlformats.org/officeDocument/2006/customXml" ds:itemID="{99E0065C-627B-42FD-A7AD-D2ABAFAC7E7D}">
  <ds:schemaRefs>
    <ds:schemaRef ds:uri="http://schemas.microsoft.com/office/2006/metadata/contentType"/>
    <ds:schemaRef ds:uri="http://schemas.microsoft.com/office/2006/metadata/properties/metaAttributes"/>
    <ds:schemaRef ds:uri="http://www.w3.org/2000/xmlns/"/>
    <ds:schemaRef ds:uri="http://www.w3.org/2001/XMLSchema"/>
    <ds:schemaRef ds:uri="http://schemas.microsoft.com/sharepoint/v3"/>
    <ds:schemaRef ds:uri="12a172fe-0250-434a-85cf-03b10810c5e5"/>
    <ds:schemaRef ds:uri="230e9df3-be65-4c73-a93b-d1236ebd677e"/>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Build_2015_Template_v02</Template>
  <TotalTime>3163</TotalTime>
  <Words>1634</Words>
  <Application>Microsoft Office PowerPoint</Application>
  <PresentationFormat>Custom</PresentationFormat>
  <Paragraphs>154</Paragraphs>
  <Slides>33</Slides>
  <Notes>16</Notes>
  <HiddenSlides>0</HiddenSlides>
  <MMClips>0</MMClips>
  <ScaleCrop>false</ScaleCrop>
  <HeadingPairs>
    <vt:vector size="6" baseType="variant">
      <vt:variant>
        <vt:lpstr>Fonts Used</vt:lpstr>
      </vt:variant>
      <vt:variant>
        <vt:i4>11</vt:i4>
      </vt:variant>
      <vt:variant>
        <vt:lpstr>Theme</vt:lpstr>
      </vt:variant>
      <vt:variant>
        <vt:i4>3</vt:i4>
      </vt:variant>
      <vt:variant>
        <vt:lpstr>Slide Titles</vt:lpstr>
      </vt:variant>
      <vt:variant>
        <vt:i4>33</vt:i4>
      </vt:variant>
    </vt:vector>
  </HeadingPairs>
  <TitlesOfParts>
    <vt:vector size="47" baseType="lpstr">
      <vt:lpstr>ＭＳ Ｐゴシック</vt:lpstr>
      <vt:lpstr>Arial</vt:lpstr>
      <vt:lpstr>Avenir LT Pro 45 Book</vt:lpstr>
      <vt:lpstr>Consolas</vt:lpstr>
      <vt:lpstr>Franchise</vt:lpstr>
      <vt:lpstr>Segoe UI</vt:lpstr>
      <vt:lpstr>Segoe UI Black</vt:lpstr>
      <vt:lpstr>Segoe UI Light</vt:lpstr>
      <vt:lpstr>Segoe WP</vt:lpstr>
      <vt:lpstr>Segoe WP Semibold</vt:lpstr>
      <vt:lpstr>Tahoma</vt:lpstr>
      <vt:lpstr>5-30629_Build_Template_WHITE</vt:lpstr>
      <vt:lpstr>LIGHT COLOR TEMPLATE</vt:lpstr>
      <vt:lpstr>5-30629_Build_Template_DARK BLUE</vt:lpstr>
      <vt:lpstr>Information Visualization  Session 4: Tell Your Story  </vt:lpstr>
      <vt:lpstr>  Agenda</vt:lpstr>
      <vt:lpstr>You will need: Excel Photoshop (or equivalent)  </vt:lpstr>
      <vt:lpstr>visualization design</vt:lpstr>
      <vt:lpstr>Color Design</vt:lpstr>
      <vt:lpstr>Color Design</vt:lpstr>
      <vt:lpstr>Color Design</vt:lpstr>
      <vt:lpstr>Color Design</vt:lpstr>
      <vt:lpstr>Text</vt:lpstr>
      <vt:lpstr>Text - fonts</vt:lpstr>
      <vt:lpstr>layout</vt:lpstr>
      <vt:lpstr>layout</vt:lpstr>
      <vt:lpstr>layout</vt:lpstr>
      <vt:lpstr>interactive visualizations</vt:lpstr>
      <vt:lpstr>PowerPoint Presentation</vt:lpstr>
      <vt:lpstr>PowerPoint Presentation</vt:lpstr>
      <vt:lpstr>PowerPoint Presentation</vt:lpstr>
      <vt:lpstr>PowerPoint Presentation</vt:lpstr>
      <vt:lpstr>PowerPoint Presentation</vt:lpstr>
      <vt:lpstr>choosing a visual for promotion</vt:lpstr>
      <vt:lpstr>Sharing through social media</vt:lpstr>
      <vt:lpstr>Stills vs. Interactive Viz</vt:lpstr>
      <vt:lpstr>Sharing Interactive Viz</vt:lpstr>
      <vt:lpstr>Visualizations on Mobile</vt:lpstr>
      <vt:lpstr>defending your visualization</vt:lpstr>
      <vt:lpstr>Defending – Show Your Work</vt:lpstr>
      <vt:lpstr>Defending – Ready To Be Wrong</vt:lpstr>
      <vt:lpstr>Visual Metric - Networks</vt:lpstr>
      <vt:lpstr>defending your visualization</vt:lpstr>
      <vt:lpstr>Edward Tufte</vt:lpstr>
      <vt:lpstr>Ben Fry</vt:lpstr>
      <vt:lpstr>Nathan Yau</vt:lpstr>
      <vt:lpstr>Beautiful Visualization</vt:lpstr>
    </vt:vector>
  </TitlesOfParts>
  <Manager/>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Accessible Universal Windows Apps</dc:title>
  <dc:subject>Build 2015</dc:subject>
  <dc:creator>Brett Humphrey</dc:creator>
  <cp:keywords>Build 2015</cp:keywords>
  <dc:description>Template: Mitchell Derrey, Silver Fox Productions
Formatting: 
Audience Type:</dc:description>
  <cp:lastModifiedBy>Matthias Shapiro</cp:lastModifiedBy>
  <cp:revision>58</cp:revision>
  <dcterms:created xsi:type="dcterms:W3CDTF">2015-04-24T00:11:16Z</dcterms:created>
  <dcterms:modified xsi:type="dcterms:W3CDTF">2015-06-21T06:25:48Z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0x01010046EBBE4F454C2C47A5E89CD935B1FC7800E83BCD34BAE21044A0567CF64FDFDE54</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173;#Moscone Center|d4f36a2e-dd0d-4424-990f-7c93b4e9f063</vt:lpwstr>
  </property>
  <property fmtid="{D5CDD505-2E9C-101B-9397-08002B2CF9AE}" pid="7" name="Track">
    <vt:lpwstr/>
  </property>
  <property fmtid="{D5CDD505-2E9C-101B-9397-08002B2CF9AE}" pid="8" name="Event Location">
    <vt:lpwstr>172;#San Francisco|84dfcb53-432b-499d-8965-93d483d36b4a</vt:lpwstr>
  </property>
  <property fmtid="{D5CDD505-2E9C-101B-9397-08002B2CF9AE}" pid="9" name="Campaign">
    <vt:lpwstr/>
  </property>
  <property fmtid="{D5CDD505-2E9C-101B-9397-08002B2CF9AE}" pid="10" name="IsMyDocuments">
    <vt:bool>true</vt:bool>
  </property>
  <property fmtid="{D5CDD505-2E9C-101B-9397-08002B2CF9AE}" pid="11" name="Audience1">
    <vt:lpwstr/>
  </property>
  <property fmtid="{D5CDD505-2E9C-101B-9397-08002B2CF9AE}" pid="12" name="TaxKeyword">
    <vt:lpwstr>170;#Build 2015|54419920-0a06-43b0-b2df-79127b266d93</vt:lpwstr>
  </property>
  <property fmtid="{D5CDD505-2E9C-101B-9397-08002B2CF9AE}" pid="13" name="Event Name">
    <vt:lpwstr>171;#BUILD|58542b36-5bf5-46a6-a53f-a41fb7a73785</vt:lpwstr>
  </property>
</Properties>
</file>

<file path=docProps/thumbnail.jpeg>
</file>